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0"/>
  </p:notesMasterIdLst>
  <p:handoutMasterIdLst>
    <p:handoutMasterId r:id="rId31"/>
  </p:handoutMasterIdLst>
  <p:sldIdLst>
    <p:sldId id="257" r:id="rId6"/>
    <p:sldId id="258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92" r:id="rId18"/>
    <p:sldId id="281" r:id="rId19"/>
    <p:sldId id="280" r:id="rId20"/>
    <p:sldId id="287" r:id="rId21"/>
    <p:sldId id="288" r:id="rId22"/>
    <p:sldId id="282" r:id="rId23"/>
    <p:sldId id="283" r:id="rId24"/>
    <p:sldId id="284" r:id="rId25"/>
    <p:sldId id="286" r:id="rId26"/>
    <p:sldId id="289" r:id="rId27"/>
    <p:sldId id="290" r:id="rId28"/>
    <p:sldId id="291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2">
          <p15:clr>
            <a:srgbClr val="A4A3A4"/>
          </p15:clr>
        </p15:guide>
        <p15:guide id="2" orient="horz" pos="1901">
          <p15:clr>
            <a:srgbClr val="A4A3A4"/>
          </p15:clr>
        </p15:guide>
        <p15:guide id="3" orient="horz" pos="1367">
          <p15:clr>
            <a:srgbClr val="A4A3A4"/>
          </p15:clr>
        </p15:guide>
        <p15:guide id="4" pos="28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2B1"/>
    <a:srgbClr val="B7D866"/>
    <a:srgbClr val="F1BD51"/>
    <a:srgbClr val="98B255"/>
    <a:srgbClr val="00205B"/>
    <a:srgbClr val="63CCFF"/>
    <a:srgbClr val="7750A9"/>
    <a:srgbClr val="31CCFF"/>
    <a:srgbClr val="26BCD7"/>
    <a:srgbClr val="AAD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69535" autoAdjust="0"/>
  </p:normalViewPr>
  <p:slideViewPr>
    <p:cSldViewPr snapToGrid="0" snapToObjects="1">
      <p:cViewPr varScale="1">
        <p:scale>
          <a:sx n="104" d="100"/>
          <a:sy n="104" d="100"/>
        </p:scale>
        <p:origin x="1824" y="108"/>
      </p:cViewPr>
      <p:guideLst>
        <p:guide orient="horz" pos="2272"/>
        <p:guide orient="horz" pos="1901"/>
        <p:guide orient="horz" pos="1367"/>
        <p:guide pos="280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CACF4C-35FC-401F-8D44-95C4D7B7F06D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88D226-140F-4E5B-BBEF-24E092E188B8}">
      <dgm:prSet phldrT="[Text]"/>
      <dgm:spPr/>
      <dgm:t>
        <a:bodyPr/>
        <a:lstStyle/>
        <a:p>
          <a:r>
            <a:rPr lang="en-US" b="1" dirty="0"/>
            <a:t>A</a:t>
          </a:r>
        </a:p>
      </dgm:t>
    </dgm:pt>
    <dgm:pt modelId="{87E71347-4FAA-4131-A794-5D0C569D67BA}" type="parTrans" cxnId="{ADF0B770-C7B0-4E1A-A715-7F2570757252}">
      <dgm:prSet/>
      <dgm:spPr/>
      <dgm:t>
        <a:bodyPr/>
        <a:lstStyle/>
        <a:p>
          <a:endParaRPr lang="en-US"/>
        </a:p>
      </dgm:t>
    </dgm:pt>
    <dgm:pt modelId="{3E2A4CE9-0272-4DD3-914D-18FF592B4EFA}" type="sibTrans" cxnId="{ADF0B770-C7B0-4E1A-A715-7F2570757252}">
      <dgm:prSet/>
      <dgm:spPr/>
      <dgm:t>
        <a:bodyPr/>
        <a:lstStyle/>
        <a:p>
          <a:endParaRPr lang="en-US"/>
        </a:p>
      </dgm:t>
    </dgm:pt>
    <dgm:pt modelId="{4F37A7D4-4596-4853-AE77-63B79E4BC8DA}">
      <dgm:prSet phldrT="[Text]"/>
      <dgm:spPr/>
      <dgm:t>
        <a:bodyPr/>
        <a:lstStyle/>
        <a:p>
          <a:r>
            <a:rPr lang="en-US" b="1" dirty="0"/>
            <a:t>Acknowledge</a:t>
          </a:r>
        </a:p>
      </dgm:t>
    </dgm:pt>
    <dgm:pt modelId="{78B6EFC1-EBE6-4B4D-9995-A11E62A5E305}" type="parTrans" cxnId="{DF8EC111-6F06-4D8F-975F-86FBDC20FCC7}">
      <dgm:prSet/>
      <dgm:spPr/>
      <dgm:t>
        <a:bodyPr/>
        <a:lstStyle/>
        <a:p>
          <a:endParaRPr lang="en-US"/>
        </a:p>
      </dgm:t>
    </dgm:pt>
    <dgm:pt modelId="{BF860F00-C45C-4C28-BC70-263D48F90EF5}" type="sibTrans" cxnId="{DF8EC111-6F06-4D8F-975F-86FBDC20FCC7}">
      <dgm:prSet/>
      <dgm:spPr/>
      <dgm:t>
        <a:bodyPr/>
        <a:lstStyle/>
        <a:p>
          <a:endParaRPr lang="en-US"/>
        </a:p>
      </dgm:t>
    </dgm:pt>
    <dgm:pt modelId="{2E3D9A36-9480-487B-9D20-ED7ECBDE2A66}">
      <dgm:prSet phldrT="[Text]"/>
      <dgm:spPr/>
      <dgm:t>
        <a:bodyPr/>
        <a:lstStyle/>
        <a:p>
          <a:r>
            <a:rPr lang="en-US" dirty="0"/>
            <a:t>Acknowledge the patient and visitors by saying “Hello”</a:t>
          </a:r>
        </a:p>
      </dgm:t>
    </dgm:pt>
    <dgm:pt modelId="{88D87354-2623-4015-BB3E-684820C1F5E1}" type="parTrans" cxnId="{641B66A8-F66F-4A16-9687-BA220C279518}">
      <dgm:prSet/>
      <dgm:spPr/>
      <dgm:t>
        <a:bodyPr/>
        <a:lstStyle/>
        <a:p>
          <a:endParaRPr lang="en-US"/>
        </a:p>
      </dgm:t>
    </dgm:pt>
    <dgm:pt modelId="{D387E8D4-A105-4CB0-A733-FF56FB6D8579}" type="sibTrans" cxnId="{641B66A8-F66F-4A16-9687-BA220C279518}">
      <dgm:prSet/>
      <dgm:spPr/>
      <dgm:t>
        <a:bodyPr/>
        <a:lstStyle/>
        <a:p>
          <a:endParaRPr lang="en-US"/>
        </a:p>
      </dgm:t>
    </dgm:pt>
    <dgm:pt modelId="{83EE82B3-3082-4E88-A89F-026AE07536A8}">
      <dgm:prSet phldrT="[Text]"/>
      <dgm:spPr/>
      <dgm:t>
        <a:bodyPr/>
        <a:lstStyle/>
        <a:p>
          <a:r>
            <a:rPr lang="en-US" b="1" dirty="0"/>
            <a:t>I</a:t>
          </a:r>
        </a:p>
      </dgm:t>
    </dgm:pt>
    <dgm:pt modelId="{843545E0-6C2E-4B9C-8C1B-F8F67D7D36A8}" type="parTrans" cxnId="{BAA6FA31-EAF9-4909-84A5-A3C9BA2BD76E}">
      <dgm:prSet/>
      <dgm:spPr/>
      <dgm:t>
        <a:bodyPr/>
        <a:lstStyle/>
        <a:p>
          <a:endParaRPr lang="en-US"/>
        </a:p>
      </dgm:t>
    </dgm:pt>
    <dgm:pt modelId="{B7F41DD8-9250-4729-A7F3-01B0276611E7}" type="sibTrans" cxnId="{BAA6FA31-EAF9-4909-84A5-A3C9BA2BD76E}">
      <dgm:prSet/>
      <dgm:spPr/>
      <dgm:t>
        <a:bodyPr/>
        <a:lstStyle/>
        <a:p>
          <a:endParaRPr lang="en-US"/>
        </a:p>
      </dgm:t>
    </dgm:pt>
    <dgm:pt modelId="{00F2BD8A-121F-42C3-8212-B9DB81F59699}">
      <dgm:prSet phldrT="[Text]"/>
      <dgm:spPr/>
      <dgm:t>
        <a:bodyPr/>
        <a:lstStyle/>
        <a:p>
          <a:r>
            <a:rPr lang="en-US" b="1" dirty="0"/>
            <a:t>Introduce</a:t>
          </a:r>
        </a:p>
      </dgm:t>
    </dgm:pt>
    <dgm:pt modelId="{C9C65A35-217D-461B-ABFC-0199E37DEA32}" type="parTrans" cxnId="{B925F3B6-A135-467D-84BD-BCE18FDE535A}">
      <dgm:prSet/>
      <dgm:spPr/>
      <dgm:t>
        <a:bodyPr/>
        <a:lstStyle/>
        <a:p>
          <a:endParaRPr lang="en-US"/>
        </a:p>
      </dgm:t>
    </dgm:pt>
    <dgm:pt modelId="{F5988BBC-B119-41E1-90D3-D93E619ED441}" type="sibTrans" cxnId="{B925F3B6-A135-467D-84BD-BCE18FDE535A}">
      <dgm:prSet/>
      <dgm:spPr/>
      <dgm:t>
        <a:bodyPr/>
        <a:lstStyle/>
        <a:p>
          <a:endParaRPr lang="en-US"/>
        </a:p>
      </dgm:t>
    </dgm:pt>
    <dgm:pt modelId="{B0E1CE97-75A1-4F37-9F92-8BE62F7CE45A}">
      <dgm:prSet phldrT="[Text]"/>
      <dgm:spPr/>
      <dgm:t>
        <a:bodyPr/>
        <a:lstStyle/>
        <a:p>
          <a:r>
            <a:rPr lang="en-US" dirty="0"/>
            <a:t>Introduce yourself and role in the care team</a:t>
          </a:r>
        </a:p>
      </dgm:t>
    </dgm:pt>
    <dgm:pt modelId="{ABE6A042-1BD8-4EC6-86EE-90E671C87B10}" type="parTrans" cxnId="{03075FA0-CFEE-4755-8AE9-4CE3E987A1C9}">
      <dgm:prSet/>
      <dgm:spPr/>
      <dgm:t>
        <a:bodyPr/>
        <a:lstStyle/>
        <a:p>
          <a:endParaRPr lang="en-US"/>
        </a:p>
      </dgm:t>
    </dgm:pt>
    <dgm:pt modelId="{2DA0DC23-C220-427B-8C13-8CB2AFEBE6A6}" type="sibTrans" cxnId="{03075FA0-CFEE-4755-8AE9-4CE3E987A1C9}">
      <dgm:prSet/>
      <dgm:spPr/>
      <dgm:t>
        <a:bodyPr/>
        <a:lstStyle/>
        <a:p>
          <a:endParaRPr lang="en-US"/>
        </a:p>
      </dgm:t>
    </dgm:pt>
    <dgm:pt modelId="{1F2D8919-3FDC-4945-ADD5-7AC9FCE5D48D}">
      <dgm:prSet phldrT="[Text]"/>
      <dgm:spPr/>
      <dgm:t>
        <a:bodyPr/>
        <a:lstStyle/>
        <a:p>
          <a:r>
            <a:rPr lang="en-US" b="1" dirty="0"/>
            <a:t>D</a:t>
          </a:r>
        </a:p>
      </dgm:t>
    </dgm:pt>
    <dgm:pt modelId="{FE5FB44B-1FEA-4ED8-87B3-72B09E1C5ABB}" type="parTrans" cxnId="{713B9AF4-CF2B-4C80-81B5-90DF82E5DDC6}">
      <dgm:prSet/>
      <dgm:spPr/>
      <dgm:t>
        <a:bodyPr/>
        <a:lstStyle/>
        <a:p>
          <a:endParaRPr lang="en-US"/>
        </a:p>
      </dgm:t>
    </dgm:pt>
    <dgm:pt modelId="{33E01545-9F76-4FDA-B24E-1F85454FC56D}" type="sibTrans" cxnId="{713B9AF4-CF2B-4C80-81B5-90DF82E5DDC6}">
      <dgm:prSet/>
      <dgm:spPr/>
      <dgm:t>
        <a:bodyPr/>
        <a:lstStyle/>
        <a:p>
          <a:endParaRPr lang="en-US"/>
        </a:p>
      </dgm:t>
    </dgm:pt>
    <dgm:pt modelId="{0F50753A-6023-47F6-9654-1821D23601FA}">
      <dgm:prSet phldrT="[Text]"/>
      <dgm:spPr/>
      <dgm:t>
        <a:bodyPr/>
        <a:lstStyle/>
        <a:p>
          <a:r>
            <a:rPr lang="en-US" b="1" dirty="0"/>
            <a:t>Duration</a:t>
          </a:r>
        </a:p>
      </dgm:t>
    </dgm:pt>
    <dgm:pt modelId="{9ECFE5CF-119E-4CBA-9B74-440363B36BD1}" type="parTrans" cxnId="{6E323E62-3FC6-4D14-827F-2836754E7780}">
      <dgm:prSet/>
      <dgm:spPr/>
      <dgm:t>
        <a:bodyPr/>
        <a:lstStyle/>
        <a:p>
          <a:endParaRPr lang="en-US"/>
        </a:p>
      </dgm:t>
    </dgm:pt>
    <dgm:pt modelId="{9C7C91A9-9E5D-40AF-97F8-7175978ADE3D}" type="sibTrans" cxnId="{6E323E62-3FC6-4D14-827F-2836754E7780}">
      <dgm:prSet/>
      <dgm:spPr/>
      <dgm:t>
        <a:bodyPr/>
        <a:lstStyle/>
        <a:p>
          <a:endParaRPr lang="en-US"/>
        </a:p>
      </dgm:t>
    </dgm:pt>
    <dgm:pt modelId="{8D05F462-8540-4D6B-876A-EB2186FDAAC5}">
      <dgm:prSet phldrT="[Text]"/>
      <dgm:spPr/>
      <dgm:t>
        <a:bodyPr/>
        <a:lstStyle/>
        <a:p>
          <a:r>
            <a:rPr lang="en-US" b="1" dirty="0"/>
            <a:t>T</a:t>
          </a:r>
        </a:p>
      </dgm:t>
    </dgm:pt>
    <dgm:pt modelId="{9BCD103E-62F1-472B-9ACC-591472F0A75E}" type="parTrans" cxnId="{273B2340-3FC0-4FB1-BFC0-72CFE7C288EF}">
      <dgm:prSet/>
      <dgm:spPr/>
      <dgm:t>
        <a:bodyPr/>
        <a:lstStyle/>
        <a:p>
          <a:endParaRPr lang="en-US"/>
        </a:p>
      </dgm:t>
    </dgm:pt>
    <dgm:pt modelId="{55607166-236A-4642-972F-B528F06611A0}" type="sibTrans" cxnId="{273B2340-3FC0-4FB1-BFC0-72CFE7C288EF}">
      <dgm:prSet/>
      <dgm:spPr/>
      <dgm:t>
        <a:bodyPr/>
        <a:lstStyle/>
        <a:p>
          <a:endParaRPr lang="en-US"/>
        </a:p>
      </dgm:t>
    </dgm:pt>
    <dgm:pt modelId="{30FC0966-A68A-47EC-8BA2-63E236415728}">
      <dgm:prSet phldrT="[Text]"/>
      <dgm:spPr/>
      <dgm:t>
        <a:bodyPr/>
        <a:lstStyle/>
        <a:p>
          <a:r>
            <a:rPr lang="en-US" dirty="0"/>
            <a:t>If there are any delays in treatment – disclose to the patient</a:t>
          </a:r>
        </a:p>
      </dgm:t>
    </dgm:pt>
    <dgm:pt modelId="{5B82B2BF-31F9-4514-AFB3-6F54D610A8F8}" type="parTrans" cxnId="{E259631B-A9F5-4492-AE2E-98758C80B5CD}">
      <dgm:prSet/>
      <dgm:spPr/>
      <dgm:t>
        <a:bodyPr/>
        <a:lstStyle/>
        <a:p>
          <a:endParaRPr lang="en-US"/>
        </a:p>
      </dgm:t>
    </dgm:pt>
    <dgm:pt modelId="{83AB76AD-A10C-4136-9A8B-5BC683112E85}" type="sibTrans" cxnId="{E259631B-A9F5-4492-AE2E-98758C80B5CD}">
      <dgm:prSet/>
      <dgm:spPr/>
      <dgm:t>
        <a:bodyPr/>
        <a:lstStyle/>
        <a:p>
          <a:endParaRPr lang="en-US"/>
        </a:p>
      </dgm:t>
    </dgm:pt>
    <dgm:pt modelId="{1946F88E-CD69-4CC0-9757-AA81CD8B3C47}">
      <dgm:prSet phldrT="[Text]"/>
      <dgm:spPr/>
      <dgm:t>
        <a:bodyPr/>
        <a:lstStyle/>
        <a:p>
          <a:r>
            <a:rPr lang="en-US" b="1" dirty="0"/>
            <a:t>E</a:t>
          </a:r>
        </a:p>
      </dgm:t>
    </dgm:pt>
    <dgm:pt modelId="{C3A8C3A9-1E48-45CD-9688-B659325ACD16}" type="parTrans" cxnId="{9E8B6B65-4983-4395-B5E9-5D639B71356D}">
      <dgm:prSet/>
      <dgm:spPr/>
      <dgm:t>
        <a:bodyPr/>
        <a:lstStyle/>
        <a:p>
          <a:endParaRPr lang="en-US"/>
        </a:p>
      </dgm:t>
    </dgm:pt>
    <dgm:pt modelId="{325A9FFB-1C07-4D61-A32E-51D45B430865}" type="sibTrans" cxnId="{9E8B6B65-4983-4395-B5E9-5D639B71356D}">
      <dgm:prSet/>
      <dgm:spPr/>
      <dgm:t>
        <a:bodyPr/>
        <a:lstStyle/>
        <a:p>
          <a:endParaRPr lang="en-US"/>
        </a:p>
      </dgm:t>
    </dgm:pt>
    <dgm:pt modelId="{FE1CB51C-F1DE-4651-8434-FB5FF0A12142}">
      <dgm:prSet phldrT="[Text]"/>
      <dgm:spPr/>
      <dgm:t>
        <a:bodyPr/>
        <a:lstStyle/>
        <a:p>
          <a:r>
            <a:rPr lang="en-US" b="1" dirty="0"/>
            <a:t>Explanation</a:t>
          </a:r>
        </a:p>
      </dgm:t>
    </dgm:pt>
    <dgm:pt modelId="{A8E1B9C0-AC41-4624-9F9C-53B079583C41}" type="parTrans" cxnId="{78BFC4D5-EB94-4C54-AB7E-5C1FD2E8E382}">
      <dgm:prSet/>
      <dgm:spPr/>
      <dgm:t>
        <a:bodyPr/>
        <a:lstStyle/>
        <a:p>
          <a:endParaRPr lang="en-US"/>
        </a:p>
      </dgm:t>
    </dgm:pt>
    <dgm:pt modelId="{1662828B-E166-4172-B9CA-7DF4FECE6DAB}" type="sibTrans" cxnId="{78BFC4D5-EB94-4C54-AB7E-5C1FD2E8E382}">
      <dgm:prSet/>
      <dgm:spPr/>
      <dgm:t>
        <a:bodyPr/>
        <a:lstStyle/>
        <a:p>
          <a:endParaRPr lang="en-US"/>
        </a:p>
      </dgm:t>
    </dgm:pt>
    <dgm:pt modelId="{9F251F53-7F11-4AE3-A5C2-9319FF631AF0}">
      <dgm:prSet phldrT="[Text]"/>
      <dgm:spPr/>
      <dgm:t>
        <a:bodyPr/>
        <a:lstStyle/>
        <a:p>
          <a:r>
            <a:rPr lang="en-US" dirty="0"/>
            <a:t>Tell the patient the reason you are doing a particular intervention </a:t>
          </a:r>
        </a:p>
      </dgm:t>
    </dgm:pt>
    <dgm:pt modelId="{321DAE3C-D3C6-4F57-B862-53FC4BA6929C}" type="parTrans" cxnId="{04FACD44-9930-4CE4-9835-AA18AAE53EDB}">
      <dgm:prSet/>
      <dgm:spPr/>
      <dgm:t>
        <a:bodyPr/>
        <a:lstStyle/>
        <a:p>
          <a:endParaRPr lang="en-US"/>
        </a:p>
      </dgm:t>
    </dgm:pt>
    <dgm:pt modelId="{22F2E0AE-F86C-4EEE-80F0-36DCE18C65FA}" type="sibTrans" cxnId="{04FACD44-9930-4CE4-9835-AA18AAE53EDB}">
      <dgm:prSet/>
      <dgm:spPr/>
      <dgm:t>
        <a:bodyPr/>
        <a:lstStyle/>
        <a:p>
          <a:endParaRPr lang="en-US"/>
        </a:p>
      </dgm:t>
    </dgm:pt>
    <dgm:pt modelId="{36138F17-D38C-465A-92D2-B0E51060B8E9}">
      <dgm:prSet phldrT="[Text]"/>
      <dgm:spPr/>
      <dgm:t>
        <a:bodyPr/>
        <a:lstStyle/>
        <a:p>
          <a:r>
            <a:rPr lang="en-US" b="1" dirty="0"/>
            <a:t>Thank you</a:t>
          </a:r>
        </a:p>
      </dgm:t>
    </dgm:pt>
    <dgm:pt modelId="{FB99962A-078B-404D-995A-ABAC2AB3ABDF}" type="parTrans" cxnId="{542B43F8-2315-428E-9AAE-1E3389CD525F}">
      <dgm:prSet/>
      <dgm:spPr/>
      <dgm:t>
        <a:bodyPr/>
        <a:lstStyle/>
        <a:p>
          <a:endParaRPr lang="en-US"/>
        </a:p>
      </dgm:t>
    </dgm:pt>
    <dgm:pt modelId="{2C1A5AD2-EC41-49C2-AE6E-44F018737BA2}" type="sibTrans" cxnId="{542B43F8-2315-428E-9AAE-1E3389CD525F}">
      <dgm:prSet/>
      <dgm:spPr/>
      <dgm:t>
        <a:bodyPr/>
        <a:lstStyle/>
        <a:p>
          <a:endParaRPr lang="en-US"/>
        </a:p>
      </dgm:t>
    </dgm:pt>
    <dgm:pt modelId="{21C6C094-9218-4845-8243-9D801AFD3210}">
      <dgm:prSet phldrT="[Text]"/>
      <dgm:spPr/>
      <dgm:t>
        <a:bodyPr/>
        <a:lstStyle/>
        <a:p>
          <a:r>
            <a:rPr lang="en-US" dirty="0"/>
            <a:t>Thank the patient for allowing you to care for him/her</a:t>
          </a:r>
        </a:p>
      </dgm:t>
    </dgm:pt>
    <dgm:pt modelId="{BF9F1A23-C862-4F02-98C9-5AB4D0D82A66}" type="parTrans" cxnId="{795B80B6-073E-4189-A632-74C1AEA41FEE}">
      <dgm:prSet/>
      <dgm:spPr/>
      <dgm:t>
        <a:bodyPr/>
        <a:lstStyle/>
        <a:p>
          <a:endParaRPr lang="en-US"/>
        </a:p>
      </dgm:t>
    </dgm:pt>
    <dgm:pt modelId="{D592B956-728A-4129-BCA6-F10BFDDCF507}" type="sibTrans" cxnId="{795B80B6-073E-4189-A632-74C1AEA41FEE}">
      <dgm:prSet/>
      <dgm:spPr/>
      <dgm:t>
        <a:bodyPr/>
        <a:lstStyle/>
        <a:p>
          <a:endParaRPr lang="en-US"/>
        </a:p>
      </dgm:t>
    </dgm:pt>
    <dgm:pt modelId="{AFDF140B-21A3-455C-84AB-5085505F06DB}" type="pres">
      <dgm:prSet presAssocID="{5CCACF4C-35FC-401F-8D44-95C4D7B7F06D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147196B3-C66C-436F-8D91-45F8749BE331}" type="pres">
      <dgm:prSet presAssocID="{7C88D226-140F-4E5B-BBEF-24E092E188B8}" presName="composite" presStyleCnt="0"/>
      <dgm:spPr/>
    </dgm:pt>
    <dgm:pt modelId="{51D61EC1-2BC9-4A3D-9275-2CE2A059E1E9}" type="pres">
      <dgm:prSet presAssocID="{7C88D226-140F-4E5B-BBEF-24E092E188B8}" presName="FirstChild" presStyleLbl="revTx" presStyleIdx="0" presStyleCnt="10">
        <dgm:presLayoutVars>
          <dgm:chMax val="0"/>
          <dgm:chPref val="0"/>
          <dgm:bulletEnabled val="1"/>
        </dgm:presLayoutVars>
      </dgm:prSet>
      <dgm:spPr/>
    </dgm:pt>
    <dgm:pt modelId="{F5A48F5C-860F-49A4-8E6B-C8420E6CF9EA}" type="pres">
      <dgm:prSet presAssocID="{7C88D226-140F-4E5B-BBEF-24E092E188B8}" presName="Parent" presStyleLbl="alignNode1" presStyleIdx="0" presStyleCnt="5">
        <dgm:presLayoutVars>
          <dgm:chMax val="3"/>
          <dgm:chPref val="3"/>
          <dgm:bulletEnabled val="1"/>
        </dgm:presLayoutVars>
      </dgm:prSet>
      <dgm:spPr/>
    </dgm:pt>
    <dgm:pt modelId="{ADA31385-3CD8-4ABA-B1C8-559773178C88}" type="pres">
      <dgm:prSet presAssocID="{7C88D226-140F-4E5B-BBEF-24E092E188B8}" presName="Accent" presStyleLbl="parChTrans1D1" presStyleIdx="0" presStyleCnt="5"/>
      <dgm:spPr/>
    </dgm:pt>
    <dgm:pt modelId="{DD125A4F-00ED-48E8-B5A6-43B4B75765AF}" type="pres">
      <dgm:prSet presAssocID="{7C88D226-140F-4E5B-BBEF-24E092E188B8}" presName="Child" presStyleLbl="revTx" presStyleIdx="1" presStyleCnt="10">
        <dgm:presLayoutVars>
          <dgm:chMax val="0"/>
          <dgm:chPref val="0"/>
          <dgm:bulletEnabled val="1"/>
        </dgm:presLayoutVars>
      </dgm:prSet>
      <dgm:spPr/>
    </dgm:pt>
    <dgm:pt modelId="{2872F1CE-7AE8-4F29-9B31-CB1CF5E6182E}" type="pres">
      <dgm:prSet presAssocID="{3E2A4CE9-0272-4DD3-914D-18FF592B4EFA}" presName="sibTrans" presStyleCnt="0"/>
      <dgm:spPr/>
    </dgm:pt>
    <dgm:pt modelId="{92BDC9D6-A578-46A1-A5D5-10A1C78581CE}" type="pres">
      <dgm:prSet presAssocID="{83EE82B3-3082-4E88-A89F-026AE07536A8}" presName="composite" presStyleCnt="0"/>
      <dgm:spPr/>
    </dgm:pt>
    <dgm:pt modelId="{B8D597BD-A3F2-4AAF-8B86-53E6771CAE76}" type="pres">
      <dgm:prSet presAssocID="{83EE82B3-3082-4E88-A89F-026AE07536A8}" presName="FirstChild" presStyleLbl="revTx" presStyleIdx="2" presStyleCnt="10">
        <dgm:presLayoutVars>
          <dgm:chMax val="0"/>
          <dgm:chPref val="0"/>
          <dgm:bulletEnabled val="1"/>
        </dgm:presLayoutVars>
      </dgm:prSet>
      <dgm:spPr/>
    </dgm:pt>
    <dgm:pt modelId="{B2DDB108-8298-48F7-A460-2574EC512162}" type="pres">
      <dgm:prSet presAssocID="{83EE82B3-3082-4E88-A89F-026AE07536A8}" presName="Parent" presStyleLbl="alignNode1" presStyleIdx="1" presStyleCnt="5">
        <dgm:presLayoutVars>
          <dgm:chMax val="3"/>
          <dgm:chPref val="3"/>
          <dgm:bulletEnabled val="1"/>
        </dgm:presLayoutVars>
      </dgm:prSet>
      <dgm:spPr/>
    </dgm:pt>
    <dgm:pt modelId="{D2A219FC-BFE9-4C89-BB5F-F78029558B28}" type="pres">
      <dgm:prSet presAssocID="{83EE82B3-3082-4E88-A89F-026AE07536A8}" presName="Accent" presStyleLbl="parChTrans1D1" presStyleIdx="1" presStyleCnt="5"/>
      <dgm:spPr/>
    </dgm:pt>
    <dgm:pt modelId="{A3A36EDE-50FB-4813-8F13-6915B3853CA9}" type="pres">
      <dgm:prSet presAssocID="{83EE82B3-3082-4E88-A89F-026AE07536A8}" presName="Child" presStyleLbl="revTx" presStyleIdx="3" presStyleCnt="10">
        <dgm:presLayoutVars>
          <dgm:chMax val="0"/>
          <dgm:chPref val="0"/>
          <dgm:bulletEnabled val="1"/>
        </dgm:presLayoutVars>
      </dgm:prSet>
      <dgm:spPr/>
    </dgm:pt>
    <dgm:pt modelId="{E3A81BB8-EDD4-4DED-87A0-7B41A5D222D5}" type="pres">
      <dgm:prSet presAssocID="{B7F41DD8-9250-4729-A7F3-01B0276611E7}" presName="sibTrans" presStyleCnt="0"/>
      <dgm:spPr/>
    </dgm:pt>
    <dgm:pt modelId="{3EBBD0B4-D076-48DE-A0AA-69A85AA6161B}" type="pres">
      <dgm:prSet presAssocID="{1F2D8919-3FDC-4945-ADD5-7AC9FCE5D48D}" presName="composite" presStyleCnt="0"/>
      <dgm:spPr/>
    </dgm:pt>
    <dgm:pt modelId="{194EDB00-3205-446B-92FC-EC22286FCB24}" type="pres">
      <dgm:prSet presAssocID="{1F2D8919-3FDC-4945-ADD5-7AC9FCE5D48D}" presName="FirstChild" presStyleLbl="revTx" presStyleIdx="4" presStyleCnt="10">
        <dgm:presLayoutVars>
          <dgm:chMax val="0"/>
          <dgm:chPref val="0"/>
          <dgm:bulletEnabled val="1"/>
        </dgm:presLayoutVars>
      </dgm:prSet>
      <dgm:spPr/>
    </dgm:pt>
    <dgm:pt modelId="{1AD337C5-CC49-4F4D-9567-1778B5A8A3A1}" type="pres">
      <dgm:prSet presAssocID="{1F2D8919-3FDC-4945-ADD5-7AC9FCE5D48D}" presName="Parent" presStyleLbl="alignNode1" presStyleIdx="2" presStyleCnt="5">
        <dgm:presLayoutVars>
          <dgm:chMax val="3"/>
          <dgm:chPref val="3"/>
          <dgm:bulletEnabled val="1"/>
        </dgm:presLayoutVars>
      </dgm:prSet>
      <dgm:spPr/>
    </dgm:pt>
    <dgm:pt modelId="{4F5698DD-66A6-4CAD-AC4E-5462EF49347B}" type="pres">
      <dgm:prSet presAssocID="{1F2D8919-3FDC-4945-ADD5-7AC9FCE5D48D}" presName="Accent" presStyleLbl="parChTrans1D1" presStyleIdx="2" presStyleCnt="5"/>
      <dgm:spPr/>
    </dgm:pt>
    <dgm:pt modelId="{53774930-2EF1-4D0D-ACFE-87F846E5303D}" type="pres">
      <dgm:prSet presAssocID="{1F2D8919-3FDC-4945-ADD5-7AC9FCE5D48D}" presName="Child" presStyleLbl="revTx" presStyleIdx="5" presStyleCnt="10">
        <dgm:presLayoutVars>
          <dgm:chMax val="0"/>
          <dgm:chPref val="0"/>
          <dgm:bulletEnabled val="1"/>
        </dgm:presLayoutVars>
      </dgm:prSet>
      <dgm:spPr/>
    </dgm:pt>
    <dgm:pt modelId="{DA552A32-8DFB-4C0D-B955-536D1F6A8C49}" type="pres">
      <dgm:prSet presAssocID="{33E01545-9F76-4FDA-B24E-1F85454FC56D}" presName="sibTrans" presStyleCnt="0"/>
      <dgm:spPr/>
    </dgm:pt>
    <dgm:pt modelId="{5A0416F3-F490-441F-A635-F4BA9757D39D}" type="pres">
      <dgm:prSet presAssocID="{1946F88E-CD69-4CC0-9757-AA81CD8B3C47}" presName="composite" presStyleCnt="0"/>
      <dgm:spPr/>
    </dgm:pt>
    <dgm:pt modelId="{F3FA4486-FE83-421C-9BA1-B7EAD25B4F98}" type="pres">
      <dgm:prSet presAssocID="{1946F88E-CD69-4CC0-9757-AA81CD8B3C47}" presName="FirstChild" presStyleLbl="revTx" presStyleIdx="6" presStyleCnt="10">
        <dgm:presLayoutVars>
          <dgm:chMax val="0"/>
          <dgm:chPref val="0"/>
          <dgm:bulletEnabled val="1"/>
        </dgm:presLayoutVars>
      </dgm:prSet>
      <dgm:spPr/>
    </dgm:pt>
    <dgm:pt modelId="{EF5C3C77-B092-4CB2-87B0-DCD54881EF6E}" type="pres">
      <dgm:prSet presAssocID="{1946F88E-CD69-4CC0-9757-AA81CD8B3C47}" presName="Parent" presStyleLbl="alignNode1" presStyleIdx="3" presStyleCnt="5">
        <dgm:presLayoutVars>
          <dgm:chMax val="3"/>
          <dgm:chPref val="3"/>
          <dgm:bulletEnabled val="1"/>
        </dgm:presLayoutVars>
      </dgm:prSet>
      <dgm:spPr/>
    </dgm:pt>
    <dgm:pt modelId="{F4885ACF-8B80-44EA-8A78-FAE88F53B898}" type="pres">
      <dgm:prSet presAssocID="{1946F88E-CD69-4CC0-9757-AA81CD8B3C47}" presName="Accent" presStyleLbl="parChTrans1D1" presStyleIdx="3" presStyleCnt="5"/>
      <dgm:spPr/>
    </dgm:pt>
    <dgm:pt modelId="{A97D7C6D-7DFB-4871-8F90-E2AE1B5660BF}" type="pres">
      <dgm:prSet presAssocID="{1946F88E-CD69-4CC0-9757-AA81CD8B3C47}" presName="Child" presStyleLbl="revTx" presStyleIdx="7" presStyleCnt="10">
        <dgm:presLayoutVars>
          <dgm:chMax val="0"/>
          <dgm:chPref val="0"/>
          <dgm:bulletEnabled val="1"/>
        </dgm:presLayoutVars>
      </dgm:prSet>
      <dgm:spPr/>
    </dgm:pt>
    <dgm:pt modelId="{2B3C9FBD-7459-4F9D-AFAD-75828C984967}" type="pres">
      <dgm:prSet presAssocID="{325A9FFB-1C07-4D61-A32E-51D45B430865}" presName="sibTrans" presStyleCnt="0"/>
      <dgm:spPr/>
    </dgm:pt>
    <dgm:pt modelId="{F3DEAE87-4DF4-43B9-B663-3EC089E62DAD}" type="pres">
      <dgm:prSet presAssocID="{8D05F462-8540-4D6B-876A-EB2186FDAAC5}" presName="composite" presStyleCnt="0"/>
      <dgm:spPr/>
    </dgm:pt>
    <dgm:pt modelId="{F04CDA3A-BBFC-492E-A318-F6F8415139D4}" type="pres">
      <dgm:prSet presAssocID="{8D05F462-8540-4D6B-876A-EB2186FDAAC5}" presName="FirstChild" presStyleLbl="revTx" presStyleIdx="8" presStyleCnt="10">
        <dgm:presLayoutVars>
          <dgm:chMax val="0"/>
          <dgm:chPref val="0"/>
          <dgm:bulletEnabled val="1"/>
        </dgm:presLayoutVars>
      </dgm:prSet>
      <dgm:spPr/>
    </dgm:pt>
    <dgm:pt modelId="{5CE54CF7-F6F9-4618-B169-E19736B65EDB}" type="pres">
      <dgm:prSet presAssocID="{8D05F462-8540-4D6B-876A-EB2186FDAAC5}" presName="Parent" presStyleLbl="alignNode1" presStyleIdx="4" presStyleCnt="5">
        <dgm:presLayoutVars>
          <dgm:chMax val="3"/>
          <dgm:chPref val="3"/>
          <dgm:bulletEnabled val="1"/>
        </dgm:presLayoutVars>
      </dgm:prSet>
      <dgm:spPr/>
    </dgm:pt>
    <dgm:pt modelId="{ADAAD600-368A-4183-B408-9C461409A358}" type="pres">
      <dgm:prSet presAssocID="{8D05F462-8540-4D6B-876A-EB2186FDAAC5}" presName="Accent" presStyleLbl="parChTrans1D1" presStyleIdx="4" presStyleCnt="5"/>
      <dgm:spPr/>
    </dgm:pt>
    <dgm:pt modelId="{AE37E40C-AA96-4401-A14F-2641B140E8BE}" type="pres">
      <dgm:prSet presAssocID="{8D05F462-8540-4D6B-876A-EB2186FDAAC5}" presName="Child" presStyleLbl="revTx" presStyleIdx="9" presStyleCnt="10">
        <dgm:presLayoutVars>
          <dgm:chMax val="0"/>
          <dgm:chPref val="0"/>
          <dgm:bulletEnabled val="1"/>
        </dgm:presLayoutVars>
      </dgm:prSet>
      <dgm:spPr/>
    </dgm:pt>
  </dgm:ptLst>
  <dgm:cxnLst>
    <dgm:cxn modelId="{68BC800D-E7F4-4747-9078-0CDC0919794C}" type="presOf" srcId="{00F2BD8A-121F-42C3-8212-B9DB81F59699}" destId="{B8D597BD-A3F2-4AAF-8B86-53E6771CAE76}" srcOrd="0" destOrd="0" presId="urn:microsoft.com/office/officeart/2011/layout/TabList"/>
    <dgm:cxn modelId="{DF8EC111-6F06-4D8F-975F-86FBDC20FCC7}" srcId="{7C88D226-140F-4E5B-BBEF-24E092E188B8}" destId="{4F37A7D4-4596-4853-AE77-63B79E4BC8DA}" srcOrd="0" destOrd="0" parTransId="{78B6EFC1-EBE6-4B4D-9995-A11E62A5E305}" sibTransId="{BF860F00-C45C-4C28-BC70-263D48F90EF5}"/>
    <dgm:cxn modelId="{E259631B-A9F5-4492-AE2E-98758C80B5CD}" srcId="{1F2D8919-3FDC-4945-ADD5-7AC9FCE5D48D}" destId="{30FC0966-A68A-47EC-8BA2-63E236415728}" srcOrd="1" destOrd="0" parTransId="{5B82B2BF-31F9-4514-AFB3-6F54D610A8F8}" sibTransId="{83AB76AD-A10C-4136-9A8B-5BC683112E85}"/>
    <dgm:cxn modelId="{29CFC328-DA86-4F99-9669-006F429C2DD9}" type="presOf" srcId="{21C6C094-9218-4845-8243-9D801AFD3210}" destId="{AE37E40C-AA96-4401-A14F-2641B140E8BE}" srcOrd="0" destOrd="0" presId="urn:microsoft.com/office/officeart/2011/layout/TabList"/>
    <dgm:cxn modelId="{BAA6FA31-EAF9-4909-84A5-A3C9BA2BD76E}" srcId="{5CCACF4C-35FC-401F-8D44-95C4D7B7F06D}" destId="{83EE82B3-3082-4E88-A89F-026AE07536A8}" srcOrd="1" destOrd="0" parTransId="{843545E0-6C2E-4B9C-8C1B-F8F67D7D36A8}" sibTransId="{B7F41DD8-9250-4729-A7F3-01B0276611E7}"/>
    <dgm:cxn modelId="{273B2340-3FC0-4FB1-BFC0-72CFE7C288EF}" srcId="{5CCACF4C-35FC-401F-8D44-95C4D7B7F06D}" destId="{8D05F462-8540-4D6B-876A-EB2186FDAAC5}" srcOrd="4" destOrd="0" parTransId="{9BCD103E-62F1-472B-9ACC-591472F0A75E}" sibTransId="{55607166-236A-4642-972F-B528F06611A0}"/>
    <dgm:cxn modelId="{28D82462-A97E-4CE8-AF9C-8A7D42A8E6C4}" type="presOf" srcId="{8D05F462-8540-4D6B-876A-EB2186FDAAC5}" destId="{5CE54CF7-F6F9-4618-B169-E19736B65EDB}" srcOrd="0" destOrd="0" presId="urn:microsoft.com/office/officeart/2011/layout/TabList"/>
    <dgm:cxn modelId="{6E323E62-3FC6-4D14-827F-2836754E7780}" srcId="{1F2D8919-3FDC-4945-ADD5-7AC9FCE5D48D}" destId="{0F50753A-6023-47F6-9654-1821D23601FA}" srcOrd="0" destOrd="0" parTransId="{9ECFE5CF-119E-4CBA-9B74-440363B36BD1}" sibTransId="{9C7C91A9-9E5D-40AF-97F8-7175978ADE3D}"/>
    <dgm:cxn modelId="{04FACD44-9930-4CE4-9835-AA18AAE53EDB}" srcId="{1946F88E-CD69-4CC0-9757-AA81CD8B3C47}" destId="{9F251F53-7F11-4AE3-A5C2-9319FF631AF0}" srcOrd="1" destOrd="0" parTransId="{321DAE3C-D3C6-4F57-B862-53FC4BA6929C}" sibTransId="{22F2E0AE-F86C-4EEE-80F0-36DCE18C65FA}"/>
    <dgm:cxn modelId="{F6FAD764-B3CA-4712-8F56-A9791C54C275}" type="presOf" srcId="{36138F17-D38C-465A-92D2-B0E51060B8E9}" destId="{F04CDA3A-BBFC-492E-A318-F6F8415139D4}" srcOrd="0" destOrd="0" presId="urn:microsoft.com/office/officeart/2011/layout/TabList"/>
    <dgm:cxn modelId="{9E8B6B65-4983-4395-B5E9-5D639B71356D}" srcId="{5CCACF4C-35FC-401F-8D44-95C4D7B7F06D}" destId="{1946F88E-CD69-4CC0-9757-AA81CD8B3C47}" srcOrd="3" destOrd="0" parTransId="{C3A8C3A9-1E48-45CD-9688-B659325ACD16}" sibTransId="{325A9FFB-1C07-4D61-A32E-51D45B430865}"/>
    <dgm:cxn modelId="{B3ADD14A-EDE8-4747-9E57-56C6D72128CD}" type="presOf" srcId="{FE1CB51C-F1DE-4651-8434-FB5FF0A12142}" destId="{F3FA4486-FE83-421C-9BA1-B7EAD25B4F98}" srcOrd="0" destOrd="0" presId="urn:microsoft.com/office/officeart/2011/layout/TabList"/>
    <dgm:cxn modelId="{ADF0B770-C7B0-4E1A-A715-7F2570757252}" srcId="{5CCACF4C-35FC-401F-8D44-95C4D7B7F06D}" destId="{7C88D226-140F-4E5B-BBEF-24E092E188B8}" srcOrd="0" destOrd="0" parTransId="{87E71347-4FAA-4131-A794-5D0C569D67BA}" sibTransId="{3E2A4CE9-0272-4DD3-914D-18FF592B4EFA}"/>
    <dgm:cxn modelId="{A1CA1352-4C6C-45B8-AC93-95D828312199}" type="presOf" srcId="{0F50753A-6023-47F6-9654-1821D23601FA}" destId="{194EDB00-3205-446B-92FC-EC22286FCB24}" srcOrd="0" destOrd="0" presId="urn:microsoft.com/office/officeart/2011/layout/TabList"/>
    <dgm:cxn modelId="{EAE82E52-BC36-44DC-90F3-2E31C9A8BF62}" type="presOf" srcId="{2E3D9A36-9480-487B-9D20-ED7ECBDE2A66}" destId="{DD125A4F-00ED-48E8-B5A6-43B4B75765AF}" srcOrd="0" destOrd="0" presId="urn:microsoft.com/office/officeart/2011/layout/TabList"/>
    <dgm:cxn modelId="{4EEA4D54-7754-4767-AF91-EE1E83219290}" type="presOf" srcId="{1946F88E-CD69-4CC0-9757-AA81CD8B3C47}" destId="{EF5C3C77-B092-4CB2-87B0-DCD54881EF6E}" srcOrd="0" destOrd="0" presId="urn:microsoft.com/office/officeart/2011/layout/TabList"/>
    <dgm:cxn modelId="{2E04B154-D432-4FC9-B125-FE9FFE01C6F2}" type="presOf" srcId="{7C88D226-140F-4E5B-BBEF-24E092E188B8}" destId="{F5A48F5C-860F-49A4-8E6B-C8420E6CF9EA}" srcOrd="0" destOrd="0" presId="urn:microsoft.com/office/officeart/2011/layout/TabList"/>
    <dgm:cxn modelId="{30A0D78D-9DC0-4777-B8B3-FB607A1C611D}" type="presOf" srcId="{1F2D8919-3FDC-4945-ADD5-7AC9FCE5D48D}" destId="{1AD337C5-CC49-4F4D-9567-1778B5A8A3A1}" srcOrd="0" destOrd="0" presId="urn:microsoft.com/office/officeart/2011/layout/TabList"/>
    <dgm:cxn modelId="{B11D0091-4539-4937-AEF5-C00865CA34BC}" type="presOf" srcId="{9F251F53-7F11-4AE3-A5C2-9319FF631AF0}" destId="{A97D7C6D-7DFB-4871-8F90-E2AE1B5660BF}" srcOrd="0" destOrd="0" presId="urn:microsoft.com/office/officeart/2011/layout/TabList"/>
    <dgm:cxn modelId="{03075FA0-CFEE-4755-8AE9-4CE3E987A1C9}" srcId="{83EE82B3-3082-4E88-A89F-026AE07536A8}" destId="{B0E1CE97-75A1-4F37-9F92-8BE62F7CE45A}" srcOrd="1" destOrd="0" parTransId="{ABE6A042-1BD8-4EC6-86EE-90E671C87B10}" sibTransId="{2DA0DC23-C220-427B-8C13-8CB2AFEBE6A6}"/>
    <dgm:cxn modelId="{641B66A8-F66F-4A16-9687-BA220C279518}" srcId="{7C88D226-140F-4E5B-BBEF-24E092E188B8}" destId="{2E3D9A36-9480-487B-9D20-ED7ECBDE2A66}" srcOrd="1" destOrd="0" parTransId="{88D87354-2623-4015-BB3E-684820C1F5E1}" sibTransId="{D387E8D4-A105-4CB0-A733-FF56FB6D8579}"/>
    <dgm:cxn modelId="{79C27BAF-ABBD-4829-BF6B-BB464379A67B}" type="presOf" srcId="{4F37A7D4-4596-4853-AE77-63B79E4BC8DA}" destId="{51D61EC1-2BC9-4A3D-9275-2CE2A059E1E9}" srcOrd="0" destOrd="0" presId="urn:microsoft.com/office/officeart/2011/layout/TabList"/>
    <dgm:cxn modelId="{795B80B6-073E-4189-A632-74C1AEA41FEE}" srcId="{8D05F462-8540-4D6B-876A-EB2186FDAAC5}" destId="{21C6C094-9218-4845-8243-9D801AFD3210}" srcOrd="1" destOrd="0" parTransId="{BF9F1A23-C862-4F02-98C9-5AB4D0D82A66}" sibTransId="{D592B956-728A-4129-BCA6-F10BFDDCF507}"/>
    <dgm:cxn modelId="{B925F3B6-A135-467D-84BD-BCE18FDE535A}" srcId="{83EE82B3-3082-4E88-A89F-026AE07536A8}" destId="{00F2BD8A-121F-42C3-8212-B9DB81F59699}" srcOrd="0" destOrd="0" parTransId="{C9C65A35-217D-461B-ABFC-0199E37DEA32}" sibTransId="{F5988BBC-B119-41E1-90D3-D93E619ED441}"/>
    <dgm:cxn modelId="{3B2D1BC5-AEE7-46E8-87A4-0ED4BCD87D34}" type="presOf" srcId="{5CCACF4C-35FC-401F-8D44-95C4D7B7F06D}" destId="{AFDF140B-21A3-455C-84AB-5085505F06DB}" srcOrd="0" destOrd="0" presId="urn:microsoft.com/office/officeart/2011/layout/TabList"/>
    <dgm:cxn modelId="{78BFC4D5-EB94-4C54-AB7E-5C1FD2E8E382}" srcId="{1946F88E-CD69-4CC0-9757-AA81CD8B3C47}" destId="{FE1CB51C-F1DE-4651-8434-FB5FF0A12142}" srcOrd="0" destOrd="0" parTransId="{A8E1B9C0-AC41-4624-9F9C-53B079583C41}" sibTransId="{1662828B-E166-4172-B9CA-7DF4FECE6DAB}"/>
    <dgm:cxn modelId="{713B9AF4-CF2B-4C80-81B5-90DF82E5DDC6}" srcId="{5CCACF4C-35FC-401F-8D44-95C4D7B7F06D}" destId="{1F2D8919-3FDC-4945-ADD5-7AC9FCE5D48D}" srcOrd="2" destOrd="0" parTransId="{FE5FB44B-1FEA-4ED8-87B3-72B09E1C5ABB}" sibTransId="{33E01545-9F76-4FDA-B24E-1F85454FC56D}"/>
    <dgm:cxn modelId="{B79CC0F5-AAA6-41B8-AC03-9B4504F288A4}" type="presOf" srcId="{83EE82B3-3082-4E88-A89F-026AE07536A8}" destId="{B2DDB108-8298-48F7-A460-2574EC512162}" srcOrd="0" destOrd="0" presId="urn:microsoft.com/office/officeart/2011/layout/TabList"/>
    <dgm:cxn modelId="{542B43F8-2315-428E-9AAE-1E3389CD525F}" srcId="{8D05F462-8540-4D6B-876A-EB2186FDAAC5}" destId="{36138F17-D38C-465A-92D2-B0E51060B8E9}" srcOrd="0" destOrd="0" parTransId="{FB99962A-078B-404D-995A-ABAC2AB3ABDF}" sibTransId="{2C1A5AD2-EC41-49C2-AE6E-44F018737BA2}"/>
    <dgm:cxn modelId="{947E39FD-EEB0-4B4E-9F6B-B3089B980621}" type="presOf" srcId="{30FC0966-A68A-47EC-8BA2-63E236415728}" destId="{53774930-2EF1-4D0D-ACFE-87F846E5303D}" srcOrd="0" destOrd="0" presId="urn:microsoft.com/office/officeart/2011/layout/TabList"/>
    <dgm:cxn modelId="{5C2836FF-A9D0-4620-8217-0B654BD468C3}" type="presOf" srcId="{B0E1CE97-75A1-4F37-9F92-8BE62F7CE45A}" destId="{A3A36EDE-50FB-4813-8F13-6915B3853CA9}" srcOrd="0" destOrd="0" presId="urn:microsoft.com/office/officeart/2011/layout/TabList"/>
    <dgm:cxn modelId="{1E03013A-5BB6-4C36-881E-D32F7038D6E5}" type="presParOf" srcId="{AFDF140B-21A3-455C-84AB-5085505F06DB}" destId="{147196B3-C66C-436F-8D91-45F8749BE331}" srcOrd="0" destOrd="0" presId="urn:microsoft.com/office/officeart/2011/layout/TabList"/>
    <dgm:cxn modelId="{F0F7E8EF-F881-4751-9D37-7042B66C8E93}" type="presParOf" srcId="{147196B3-C66C-436F-8D91-45F8749BE331}" destId="{51D61EC1-2BC9-4A3D-9275-2CE2A059E1E9}" srcOrd="0" destOrd="0" presId="urn:microsoft.com/office/officeart/2011/layout/TabList"/>
    <dgm:cxn modelId="{C6B3319A-E4B5-4FA6-8AEF-59DD581022FF}" type="presParOf" srcId="{147196B3-C66C-436F-8D91-45F8749BE331}" destId="{F5A48F5C-860F-49A4-8E6B-C8420E6CF9EA}" srcOrd="1" destOrd="0" presId="urn:microsoft.com/office/officeart/2011/layout/TabList"/>
    <dgm:cxn modelId="{A5377654-8DB8-4D6B-A544-5FDA357B7DB9}" type="presParOf" srcId="{147196B3-C66C-436F-8D91-45F8749BE331}" destId="{ADA31385-3CD8-4ABA-B1C8-559773178C88}" srcOrd="2" destOrd="0" presId="urn:microsoft.com/office/officeart/2011/layout/TabList"/>
    <dgm:cxn modelId="{B78BDFC0-2965-43BF-9DAD-AA63C3705F37}" type="presParOf" srcId="{AFDF140B-21A3-455C-84AB-5085505F06DB}" destId="{DD125A4F-00ED-48E8-B5A6-43B4B75765AF}" srcOrd="1" destOrd="0" presId="urn:microsoft.com/office/officeart/2011/layout/TabList"/>
    <dgm:cxn modelId="{FA23FF2E-AF3D-49B7-BCDB-647DB6E3902B}" type="presParOf" srcId="{AFDF140B-21A3-455C-84AB-5085505F06DB}" destId="{2872F1CE-7AE8-4F29-9B31-CB1CF5E6182E}" srcOrd="2" destOrd="0" presId="urn:microsoft.com/office/officeart/2011/layout/TabList"/>
    <dgm:cxn modelId="{D1987418-FAC3-4D95-940F-6C3376BF1B19}" type="presParOf" srcId="{AFDF140B-21A3-455C-84AB-5085505F06DB}" destId="{92BDC9D6-A578-46A1-A5D5-10A1C78581CE}" srcOrd="3" destOrd="0" presId="urn:microsoft.com/office/officeart/2011/layout/TabList"/>
    <dgm:cxn modelId="{0B9D3B92-0A14-4295-94A3-59B19101670C}" type="presParOf" srcId="{92BDC9D6-A578-46A1-A5D5-10A1C78581CE}" destId="{B8D597BD-A3F2-4AAF-8B86-53E6771CAE76}" srcOrd="0" destOrd="0" presId="urn:microsoft.com/office/officeart/2011/layout/TabList"/>
    <dgm:cxn modelId="{74F8433B-335A-4911-886C-53BCF7F394EF}" type="presParOf" srcId="{92BDC9D6-A578-46A1-A5D5-10A1C78581CE}" destId="{B2DDB108-8298-48F7-A460-2574EC512162}" srcOrd="1" destOrd="0" presId="urn:microsoft.com/office/officeart/2011/layout/TabList"/>
    <dgm:cxn modelId="{7F9A8406-6D9C-4C9B-B36F-6A6CB0285449}" type="presParOf" srcId="{92BDC9D6-A578-46A1-A5D5-10A1C78581CE}" destId="{D2A219FC-BFE9-4C89-BB5F-F78029558B28}" srcOrd="2" destOrd="0" presId="urn:microsoft.com/office/officeart/2011/layout/TabList"/>
    <dgm:cxn modelId="{9B705746-301B-4A08-B30B-6ECA7B6FA4D3}" type="presParOf" srcId="{AFDF140B-21A3-455C-84AB-5085505F06DB}" destId="{A3A36EDE-50FB-4813-8F13-6915B3853CA9}" srcOrd="4" destOrd="0" presId="urn:microsoft.com/office/officeart/2011/layout/TabList"/>
    <dgm:cxn modelId="{DB1E6B1F-199D-4660-95C8-83AF46F08010}" type="presParOf" srcId="{AFDF140B-21A3-455C-84AB-5085505F06DB}" destId="{E3A81BB8-EDD4-4DED-87A0-7B41A5D222D5}" srcOrd="5" destOrd="0" presId="urn:microsoft.com/office/officeart/2011/layout/TabList"/>
    <dgm:cxn modelId="{16DD889F-6DA6-49DF-B9FD-2674EA17B472}" type="presParOf" srcId="{AFDF140B-21A3-455C-84AB-5085505F06DB}" destId="{3EBBD0B4-D076-48DE-A0AA-69A85AA6161B}" srcOrd="6" destOrd="0" presId="urn:microsoft.com/office/officeart/2011/layout/TabList"/>
    <dgm:cxn modelId="{100C1955-2B5A-4AED-BD84-8EF3F1F49A41}" type="presParOf" srcId="{3EBBD0B4-D076-48DE-A0AA-69A85AA6161B}" destId="{194EDB00-3205-446B-92FC-EC22286FCB24}" srcOrd="0" destOrd="0" presId="urn:microsoft.com/office/officeart/2011/layout/TabList"/>
    <dgm:cxn modelId="{FCE47288-1109-45A2-A462-5345C23778B4}" type="presParOf" srcId="{3EBBD0B4-D076-48DE-A0AA-69A85AA6161B}" destId="{1AD337C5-CC49-4F4D-9567-1778B5A8A3A1}" srcOrd="1" destOrd="0" presId="urn:microsoft.com/office/officeart/2011/layout/TabList"/>
    <dgm:cxn modelId="{1B468269-597A-499D-8F4A-33664C86C5B2}" type="presParOf" srcId="{3EBBD0B4-D076-48DE-A0AA-69A85AA6161B}" destId="{4F5698DD-66A6-4CAD-AC4E-5462EF49347B}" srcOrd="2" destOrd="0" presId="urn:microsoft.com/office/officeart/2011/layout/TabList"/>
    <dgm:cxn modelId="{8B2F6365-1075-4DED-A0EF-23CD4E9457B1}" type="presParOf" srcId="{AFDF140B-21A3-455C-84AB-5085505F06DB}" destId="{53774930-2EF1-4D0D-ACFE-87F846E5303D}" srcOrd="7" destOrd="0" presId="urn:microsoft.com/office/officeart/2011/layout/TabList"/>
    <dgm:cxn modelId="{1B40F738-38F0-45EA-8589-262F25D54C05}" type="presParOf" srcId="{AFDF140B-21A3-455C-84AB-5085505F06DB}" destId="{DA552A32-8DFB-4C0D-B955-536D1F6A8C49}" srcOrd="8" destOrd="0" presId="urn:microsoft.com/office/officeart/2011/layout/TabList"/>
    <dgm:cxn modelId="{4E6DA0EE-8F81-4A52-AAA3-743762F0E7D0}" type="presParOf" srcId="{AFDF140B-21A3-455C-84AB-5085505F06DB}" destId="{5A0416F3-F490-441F-A635-F4BA9757D39D}" srcOrd="9" destOrd="0" presId="urn:microsoft.com/office/officeart/2011/layout/TabList"/>
    <dgm:cxn modelId="{DEEE647C-74FC-4DB1-B8C8-0068AA63207C}" type="presParOf" srcId="{5A0416F3-F490-441F-A635-F4BA9757D39D}" destId="{F3FA4486-FE83-421C-9BA1-B7EAD25B4F98}" srcOrd="0" destOrd="0" presId="urn:microsoft.com/office/officeart/2011/layout/TabList"/>
    <dgm:cxn modelId="{2BCCD415-DA23-4EE1-BEC2-57E6233B6C4C}" type="presParOf" srcId="{5A0416F3-F490-441F-A635-F4BA9757D39D}" destId="{EF5C3C77-B092-4CB2-87B0-DCD54881EF6E}" srcOrd="1" destOrd="0" presId="urn:microsoft.com/office/officeart/2011/layout/TabList"/>
    <dgm:cxn modelId="{9BC5245B-9945-4AF7-A273-7038181274EC}" type="presParOf" srcId="{5A0416F3-F490-441F-A635-F4BA9757D39D}" destId="{F4885ACF-8B80-44EA-8A78-FAE88F53B898}" srcOrd="2" destOrd="0" presId="urn:microsoft.com/office/officeart/2011/layout/TabList"/>
    <dgm:cxn modelId="{6F8B5DF4-2DCC-4AFB-92FB-3C8F33650CC6}" type="presParOf" srcId="{AFDF140B-21A3-455C-84AB-5085505F06DB}" destId="{A97D7C6D-7DFB-4871-8F90-E2AE1B5660BF}" srcOrd="10" destOrd="0" presId="urn:microsoft.com/office/officeart/2011/layout/TabList"/>
    <dgm:cxn modelId="{DDF84A7F-26F8-4AA7-B7D8-23446E425EB9}" type="presParOf" srcId="{AFDF140B-21A3-455C-84AB-5085505F06DB}" destId="{2B3C9FBD-7459-4F9D-AFAD-75828C984967}" srcOrd="11" destOrd="0" presId="urn:microsoft.com/office/officeart/2011/layout/TabList"/>
    <dgm:cxn modelId="{7DA0721E-2606-4B04-A929-2D27F2F0795F}" type="presParOf" srcId="{AFDF140B-21A3-455C-84AB-5085505F06DB}" destId="{F3DEAE87-4DF4-43B9-B663-3EC089E62DAD}" srcOrd="12" destOrd="0" presId="urn:microsoft.com/office/officeart/2011/layout/TabList"/>
    <dgm:cxn modelId="{E4E54B25-99A1-49AE-8DDE-DFCCFEF0CF1D}" type="presParOf" srcId="{F3DEAE87-4DF4-43B9-B663-3EC089E62DAD}" destId="{F04CDA3A-BBFC-492E-A318-F6F8415139D4}" srcOrd="0" destOrd="0" presId="urn:microsoft.com/office/officeart/2011/layout/TabList"/>
    <dgm:cxn modelId="{DBDE8631-901F-4A7C-9E7F-ED6A9DD96E09}" type="presParOf" srcId="{F3DEAE87-4DF4-43B9-B663-3EC089E62DAD}" destId="{5CE54CF7-F6F9-4618-B169-E19736B65EDB}" srcOrd="1" destOrd="0" presId="urn:microsoft.com/office/officeart/2011/layout/TabList"/>
    <dgm:cxn modelId="{F6B6B20A-33E1-4B69-9998-784EF3A4CD68}" type="presParOf" srcId="{F3DEAE87-4DF4-43B9-B663-3EC089E62DAD}" destId="{ADAAD600-368A-4183-B408-9C461409A358}" srcOrd="2" destOrd="0" presId="urn:microsoft.com/office/officeart/2011/layout/TabList"/>
    <dgm:cxn modelId="{A14CE410-A09D-4947-91B1-C708531BD158}" type="presParOf" srcId="{AFDF140B-21A3-455C-84AB-5085505F06DB}" destId="{AE37E40C-AA96-4401-A14F-2641B140E8BE}" srcOrd="13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41DD71-3200-4034-84C9-9BA8EDFA615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9A5B7B-6DAC-4EE3-A2CE-34A48333FE25}">
      <dgm:prSet phldrT="[Text]"/>
      <dgm:spPr/>
      <dgm:t>
        <a:bodyPr/>
        <a:lstStyle/>
        <a:p>
          <a:r>
            <a:rPr lang="en-US" dirty="0"/>
            <a:t>Chest Discomfort</a:t>
          </a:r>
        </a:p>
      </dgm:t>
    </dgm:pt>
    <dgm:pt modelId="{20C4B91F-7880-4544-BE2E-3201862B44F9}" type="parTrans" cxnId="{A5CD316D-1A2C-41E6-82F8-84B7E5FBE33F}">
      <dgm:prSet/>
      <dgm:spPr/>
      <dgm:t>
        <a:bodyPr/>
        <a:lstStyle/>
        <a:p>
          <a:endParaRPr lang="en-US"/>
        </a:p>
      </dgm:t>
    </dgm:pt>
    <dgm:pt modelId="{AC47A526-04A9-46E7-931F-D636ED8FEEE8}" type="sibTrans" cxnId="{A5CD316D-1A2C-41E6-82F8-84B7E5FBE33F}">
      <dgm:prSet/>
      <dgm:spPr/>
      <dgm:t>
        <a:bodyPr/>
        <a:lstStyle/>
        <a:p>
          <a:endParaRPr lang="en-US"/>
        </a:p>
      </dgm:t>
    </dgm:pt>
    <dgm:pt modelId="{BCBB1FA2-AD89-4CC0-863C-1CE870AE98E4}">
      <dgm:prSet phldrT="[Text]"/>
      <dgm:spPr/>
      <dgm:t>
        <a:bodyPr/>
        <a:lstStyle/>
        <a:p>
          <a:r>
            <a:rPr lang="en-US" dirty="0"/>
            <a:t>Chest Pressure</a:t>
          </a:r>
        </a:p>
      </dgm:t>
    </dgm:pt>
    <dgm:pt modelId="{378ADC7B-E0D6-4A6D-B1ED-80D6B5C725EA}" type="parTrans" cxnId="{DB54F89F-917E-4CB0-9F66-0558B7877704}">
      <dgm:prSet/>
      <dgm:spPr/>
      <dgm:t>
        <a:bodyPr/>
        <a:lstStyle/>
        <a:p>
          <a:endParaRPr lang="en-US"/>
        </a:p>
      </dgm:t>
    </dgm:pt>
    <dgm:pt modelId="{419F9987-A036-4D9E-A3DC-42614BA87C06}" type="sibTrans" cxnId="{DB54F89F-917E-4CB0-9F66-0558B7877704}">
      <dgm:prSet/>
      <dgm:spPr/>
      <dgm:t>
        <a:bodyPr/>
        <a:lstStyle/>
        <a:p>
          <a:endParaRPr lang="en-US"/>
        </a:p>
      </dgm:t>
    </dgm:pt>
    <dgm:pt modelId="{6789705C-EEFD-4BED-8A9F-3690C082BCCD}">
      <dgm:prSet phldrT="[Text]"/>
      <dgm:spPr/>
      <dgm:t>
        <a:bodyPr/>
        <a:lstStyle/>
        <a:p>
          <a:r>
            <a:rPr lang="en-US" dirty="0"/>
            <a:t>Chest Heaviness</a:t>
          </a:r>
        </a:p>
      </dgm:t>
    </dgm:pt>
    <dgm:pt modelId="{A3E756D5-08AC-420B-8B47-8D9667737B4B}" type="parTrans" cxnId="{942AE44C-D153-4FC8-8FF4-9C5240C4ABCA}">
      <dgm:prSet/>
      <dgm:spPr/>
      <dgm:t>
        <a:bodyPr/>
        <a:lstStyle/>
        <a:p>
          <a:endParaRPr lang="en-US"/>
        </a:p>
      </dgm:t>
    </dgm:pt>
    <dgm:pt modelId="{5D2A995E-D934-4CE1-B6B5-92C324E4F644}" type="sibTrans" cxnId="{942AE44C-D153-4FC8-8FF4-9C5240C4ABCA}">
      <dgm:prSet/>
      <dgm:spPr/>
      <dgm:t>
        <a:bodyPr/>
        <a:lstStyle/>
        <a:p>
          <a:endParaRPr lang="en-US"/>
        </a:p>
      </dgm:t>
    </dgm:pt>
    <dgm:pt modelId="{4C40331C-DE5F-4E9A-8AF1-866A0DB9CC80}">
      <dgm:prSet phldrT="[Text]"/>
      <dgm:spPr/>
      <dgm:t>
        <a:bodyPr/>
        <a:lstStyle/>
        <a:p>
          <a:r>
            <a:rPr lang="en-US" dirty="0"/>
            <a:t>Tightness in the Chest</a:t>
          </a:r>
        </a:p>
      </dgm:t>
    </dgm:pt>
    <dgm:pt modelId="{319F06F9-A0B4-4FFA-A57A-0B10267D90AD}" type="parTrans" cxnId="{8507AD25-73F9-40F6-BD94-B7BDD6CA501A}">
      <dgm:prSet/>
      <dgm:spPr/>
      <dgm:t>
        <a:bodyPr/>
        <a:lstStyle/>
        <a:p>
          <a:endParaRPr lang="en-US"/>
        </a:p>
      </dgm:t>
    </dgm:pt>
    <dgm:pt modelId="{C36BC057-AD6B-4848-A2B8-9E7203A061E3}" type="sibTrans" cxnId="{8507AD25-73F9-40F6-BD94-B7BDD6CA501A}">
      <dgm:prSet/>
      <dgm:spPr/>
      <dgm:t>
        <a:bodyPr/>
        <a:lstStyle/>
        <a:p>
          <a:endParaRPr lang="en-US"/>
        </a:p>
      </dgm:t>
    </dgm:pt>
    <dgm:pt modelId="{9656D5CA-B673-4636-AF66-23CBA17B8E4B}">
      <dgm:prSet phldrT="[Text]"/>
      <dgm:spPr/>
      <dgm:t>
        <a:bodyPr/>
        <a:lstStyle/>
        <a:p>
          <a:r>
            <a:rPr lang="en-US" dirty="0"/>
            <a:t>Burning</a:t>
          </a:r>
        </a:p>
      </dgm:t>
    </dgm:pt>
    <dgm:pt modelId="{91B0F7C5-C5CC-4CDB-AD02-C1A46B021E4F}" type="parTrans" cxnId="{F9F348F5-DBD3-4FF1-86C2-47BEF4FC839E}">
      <dgm:prSet/>
      <dgm:spPr/>
      <dgm:t>
        <a:bodyPr/>
        <a:lstStyle/>
        <a:p>
          <a:endParaRPr lang="en-US"/>
        </a:p>
      </dgm:t>
    </dgm:pt>
    <dgm:pt modelId="{8A3AFFF3-34EB-49AB-9C48-1F58BE0B0ACF}" type="sibTrans" cxnId="{F9F348F5-DBD3-4FF1-86C2-47BEF4FC839E}">
      <dgm:prSet/>
      <dgm:spPr/>
      <dgm:t>
        <a:bodyPr/>
        <a:lstStyle/>
        <a:p>
          <a:endParaRPr lang="en-US"/>
        </a:p>
      </dgm:t>
    </dgm:pt>
    <dgm:pt modelId="{13D15674-222C-485B-99CC-CE7815F8EDEC}">
      <dgm:prSet phldrT="[Text]"/>
      <dgm:spPr/>
      <dgm:t>
        <a:bodyPr/>
        <a:lstStyle/>
        <a:p>
          <a:r>
            <a:rPr lang="en-US" dirty="0"/>
            <a:t>Squeezing in the Chest</a:t>
          </a:r>
        </a:p>
      </dgm:t>
    </dgm:pt>
    <dgm:pt modelId="{5A9DEF74-4411-4974-9302-C9CD2140C886}" type="parTrans" cxnId="{67D3FC19-B617-4EAF-9452-6F91C21D511C}">
      <dgm:prSet/>
      <dgm:spPr/>
      <dgm:t>
        <a:bodyPr/>
        <a:lstStyle/>
        <a:p>
          <a:endParaRPr lang="en-US"/>
        </a:p>
      </dgm:t>
    </dgm:pt>
    <dgm:pt modelId="{71EDA288-F253-45CF-A69A-6376C86D598E}" type="sibTrans" cxnId="{67D3FC19-B617-4EAF-9452-6F91C21D511C}">
      <dgm:prSet/>
      <dgm:spPr/>
      <dgm:t>
        <a:bodyPr/>
        <a:lstStyle/>
        <a:p>
          <a:endParaRPr lang="en-US"/>
        </a:p>
      </dgm:t>
    </dgm:pt>
    <dgm:pt modelId="{D9A2ECDC-88BC-4104-AA5E-33D5AAD8DBE5}">
      <dgm:prSet phldrT="[Text]"/>
      <dgm:spPr/>
      <dgm:t>
        <a:bodyPr/>
        <a:lstStyle/>
        <a:p>
          <a:r>
            <a:rPr lang="en-US" dirty="0"/>
            <a:t>Pain the arm(s)</a:t>
          </a:r>
        </a:p>
      </dgm:t>
    </dgm:pt>
    <dgm:pt modelId="{D318E8DC-184A-46D5-928B-DBCB171D996F}" type="parTrans" cxnId="{D7E55C60-EA92-4B47-ADEF-C65F00B12281}">
      <dgm:prSet/>
      <dgm:spPr/>
      <dgm:t>
        <a:bodyPr/>
        <a:lstStyle/>
        <a:p>
          <a:endParaRPr lang="en-US"/>
        </a:p>
      </dgm:t>
    </dgm:pt>
    <dgm:pt modelId="{1F69BAE1-2527-49A8-ACFD-CE01441D9E94}" type="sibTrans" cxnId="{D7E55C60-EA92-4B47-ADEF-C65F00B12281}">
      <dgm:prSet/>
      <dgm:spPr/>
      <dgm:t>
        <a:bodyPr/>
        <a:lstStyle/>
        <a:p>
          <a:endParaRPr lang="en-US"/>
        </a:p>
      </dgm:t>
    </dgm:pt>
    <dgm:pt modelId="{03AFA352-02E6-4A52-8486-DB4E18DA2904}">
      <dgm:prSet phldrT="[Text]"/>
      <dgm:spPr/>
      <dgm:t>
        <a:bodyPr/>
        <a:lstStyle/>
        <a:p>
          <a:r>
            <a:rPr lang="en-US" dirty="0"/>
            <a:t>Back or neck pain</a:t>
          </a:r>
        </a:p>
      </dgm:t>
    </dgm:pt>
    <dgm:pt modelId="{57FF56AF-52DC-42D0-8ECE-C14CFA93812C}" type="parTrans" cxnId="{EA305D8C-8694-4CFD-909E-E4F086B414C7}">
      <dgm:prSet/>
      <dgm:spPr/>
      <dgm:t>
        <a:bodyPr/>
        <a:lstStyle/>
        <a:p>
          <a:endParaRPr lang="en-US"/>
        </a:p>
      </dgm:t>
    </dgm:pt>
    <dgm:pt modelId="{2EADE1D4-C738-4B6F-901F-A914E9720AA1}" type="sibTrans" cxnId="{EA305D8C-8694-4CFD-909E-E4F086B414C7}">
      <dgm:prSet/>
      <dgm:spPr/>
      <dgm:t>
        <a:bodyPr/>
        <a:lstStyle/>
        <a:p>
          <a:endParaRPr lang="en-US"/>
        </a:p>
      </dgm:t>
    </dgm:pt>
    <dgm:pt modelId="{79D61D10-DE0D-405D-BF1F-1F472BF2E197}">
      <dgm:prSet phldrT="[Text]"/>
      <dgm:spPr/>
      <dgm:t>
        <a:bodyPr/>
        <a:lstStyle/>
        <a:p>
          <a:r>
            <a:rPr lang="en-US" dirty="0"/>
            <a:t>Shortness of Breath</a:t>
          </a:r>
        </a:p>
      </dgm:t>
    </dgm:pt>
    <dgm:pt modelId="{3A987E88-D167-4F24-9741-E4458C807040}" type="parTrans" cxnId="{797EE794-54D1-420F-B128-054024111119}">
      <dgm:prSet/>
      <dgm:spPr/>
      <dgm:t>
        <a:bodyPr/>
        <a:lstStyle/>
        <a:p>
          <a:endParaRPr lang="en-US"/>
        </a:p>
      </dgm:t>
    </dgm:pt>
    <dgm:pt modelId="{73E8E065-D51E-445F-9895-BBCC5D49C30B}" type="sibTrans" cxnId="{797EE794-54D1-420F-B128-054024111119}">
      <dgm:prSet/>
      <dgm:spPr/>
      <dgm:t>
        <a:bodyPr/>
        <a:lstStyle/>
        <a:p>
          <a:endParaRPr lang="en-US"/>
        </a:p>
      </dgm:t>
    </dgm:pt>
    <dgm:pt modelId="{6AE24997-91C2-4158-89B8-4C08E1812C99}">
      <dgm:prSet phldrT="[Text]"/>
      <dgm:spPr/>
      <dgm:t>
        <a:bodyPr/>
        <a:lstStyle/>
        <a:p>
          <a:r>
            <a:rPr lang="en-US" dirty="0"/>
            <a:t>Cold Sweat</a:t>
          </a:r>
        </a:p>
      </dgm:t>
    </dgm:pt>
    <dgm:pt modelId="{B16AF5E3-B0F0-4E85-BFA8-98B416918C3C}" type="parTrans" cxnId="{815FD72B-8038-453F-887F-8A25F3DF7B38}">
      <dgm:prSet/>
      <dgm:spPr/>
      <dgm:t>
        <a:bodyPr/>
        <a:lstStyle/>
        <a:p>
          <a:endParaRPr lang="en-US"/>
        </a:p>
      </dgm:t>
    </dgm:pt>
    <dgm:pt modelId="{BE6288BF-D227-4343-A57E-567C453C34F3}" type="sibTrans" cxnId="{815FD72B-8038-453F-887F-8A25F3DF7B38}">
      <dgm:prSet/>
      <dgm:spPr/>
      <dgm:t>
        <a:bodyPr/>
        <a:lstStyle/>
        <a:p>
          <a:endParaRPr lang="en-US"/>
        </a:p>
      </dgm:t>
    </dgm:pt>
    <dgm:pt modelId="{6BA80AA6-390B-4894-9DEC-F69F1734C64F}">
      <dgm:prSet phldrT="[Text]"/>
      <dgm:spPr/>
      <dgm:t>
        <a:bodyPr/>
        <a:lstStyle/>
        <a:p>
          <a:r>
            <a:rPr lang="en-US" dirty="0"/>
            <a:t>Nausea/Vomiting</a:t>
          </a:r>
        </a:p>
      </dgm:t>
    </dgm:pt>
    <dgm:pt modelId="{3B5FCD61-EA00-4331-98B9-09C79A9E7D97}" type="parTrans" cxnId="{42B82AB6-67BE-4CD5-8973-AA227C387C14}">
      <dgm:prSet/>
      <dgm:spPr/>
      <dgm:t>
        <a:bodyPr/>
        <a:lstStyle/>
        <a:p>
          <a:endParaRPr lang="en-US"/>
        </a:p>
      </dgm:t>
    </dgm:pt>
    <dgm:pt modelId="{8F3F0651-D772-4739-9DD9-E0C84993C502}" type="sibTrans" cxnId="{42B82AB6-67BE-4CD5-8973-AA227C387C14}">
      <dgm:prSet/>
      <dgm:spPr/>
      <dgm:t>
        <a:bodyPr/>
        <a:lstStyle/>
        <a:p>
          <a:endParaRPr lang="en-US"/>
        </a:p>
      </dgm:t>
    </dgm:pt>
    <dgm:pt modelId="{ED2D3575-F3CC-4A5A-B459-FD28DDB0E751}">
      <dgm:prSet phldrT="[Text]"/>
      <dgm:spPr/>
      <dgm:t>
        <a:bodyPr/>
        <a:lstStyle/>
        <a:p>
          <a:r>
            <a:rPr lang="en-US" dirty="0"/>
            <a:t>Light Headedness</a:t>
          </a:r>
        </a:p>
      </dgm:t>
    </dgm:pt>
    <dgm:pt modelId="{A22DC278-2810-4010-B444-C7584E36CFA9}" type="parTrans" cxnId="{AF724F51-DB8B-4FFE-993F-0A822462CCB7}">
      <dgm:prSet/>
      <dgm:spPr/>
      <dgm:t>
        <a:bodyPr/>
        <a:lstStyle/>
        <a:p>
          <a:endParaRPr lang="en-US"/>
        </a:p>
      </dgm:t>
    </dgm:pt>
    <dgm:pt modelId="{C9E11F7C-759D-437D-B7AF-952795CAECFC}" type="sibTrans" cxnId="{AF724F51-DB8B-4FFE-993F-0A822462CCB7}">
      <dgm:prSet/>
      <dgm:spPr/>
      <dgm:t>
        <a:bodyPr/>
        <a:lstStyle/>
        <a:p>
          <a:endParaRPr lang="en-US"/>
        </a:p>
      </dgm:t>
    </dgm:pt>
    <dgm:pt modelId="{153ACFD6-4907-45C2-8570-75C398421E65}">
      <dgm:prSet phldrT="[Text]"/>
      <dgm:spPr/>
      <dgm:t>
        <a:bodyPr/>
        <a:lstStyle/>
        <a:p>
          <a:r>
            <a:rPr lang="en-US" dirty="0"/>
            <a:t>Weakness</a:t>
          </a:r>
        </a:p>
      </dgm:t>
    </dgm:pt>
    <dgm:pt modelId="{B6B39BD8-B4FA-4326-AC00-5C3A5EC4D0E0}" type="parTrans" cxnId="{0390611A-A303-49D7-BED8-E16D67006B83}">
      <dgm:prSet/>
      <dgm:spPr/>
      <dgm:t>
        <a:bodyPr/>
        <a:lstStyle/>
        <a:p>
          <a:endParaRPr lang="en-US"/>
        </a:p>
      </dgm:t>
    </dgm:pt>
    <dgm:pt modelId="{0D04C520-E653-43CD-895D-17672A2446FB}" type="sibTrans" cxnId="{0390611A-A303-49D7-BED8-E16D67006B83}">
      <dgm:prSet/>
      <dgm:spPr/>
      <dgm:t>
        <a:bodyPr/>
        <a:lstStyle/>
        <a:p>
          <a:endParaRPr lang="en-US"/>
        </a:p>
      </dgm:t>
    </dgm:pt>
    <dgm:pt modelId="{C29C53E7-6B39-47A2-AEFF-7B19D99DDB93}">
      <dgm:prSet phldrT="[Text]"/>
      <dgm:spPr/>
      <dgm:t>
        <a:bodyPr/>
        <a:lstStyle/>
        <a:p>
          <a:r>
            <a:rPr lang="en-US" dirty="0"/>
            <a:t>Fatigue</a:t>
          </a:r>
        </a:p>
      </dgm:t>
    </dgm:pt>
    <dgm:pt modelId="{39165721-ADA1-48AC-BE76-16388CADFF0C}" type="parTrans" cxnId="{E78C331D-5D42-491B-AC13-FFFC2C0F8275}">
      <dgm:prSet/>
      <dgm:spPr/>
      <dgm:t>
        <a:bodyPr/>
        <a:lstStyle/>
        <a:p>
          <a:endParaRPr lang="en-US"/>
        </a:p>
      </dgm:t>
    </dgm:pt>
    <dgm:pt modelId="{CD6A5D70-FE89-4C60-A344-9E308DDBA6AE}" type="sibTrans" cxnId="{E78C331D-5D42-491B-AC13-FFFC2C0F8275}">
      <dgm:prSet/>
      <dgm:spPr/>
      <dgm:t>
        <a:bodyPr/>
        <a:lstStyle/>
        <a:p>
          <a:endParaRPr lang="en-US"/>
        </a:p>
      </dgm:t>
    </dgm:pt>
    <dgm:pt modelId="{55C606AC-E67A-4566-9725-B588C75F56E6}" type="pres">
      <dgm:prSet presAssocID="{AE41DD71-3200-4034-84C9-9BA8EDFA6153}" presName="diagram" presStyleCnt="0">
        <dgm:presLayoutVars>
          <dgm:dir/>
          <dgm:resizeHandles val="exact"/>
        </dgm:presLayoutVars>
      </dgm:prSet>
      <dgm:spPr/>
    </dgm:pt>
    <dgm:pt modelId="{D646A6FD-6059-4050-99DD-3E815A54CA37}" type="pres">
      <dgm:prSet presAssocID="{4E9A5B7B-6DAC-4EE3-A2CE-34A48333FE25}" presName="node" presStyleLbl="node1" presStyleIdx="0" presStyleCnt="14">
        <dgm:presLayoutVars>
          <dgm:bulletEnabled val="1"/>
        </dgm:presLayoutVars>
      </dgm:prSet>
      <dgm:spPr/>
    </dgm:pt>
    <dgm:pt modelId="{D8C177D5-5E64-4FD9-8406-E9CC507938A6}" type="pres">
      <dgm:prSet presAssocID="{AC47A526-04A9-46E7-931F-D636ED8FEEE8}" presName="sibTrans" presStyleCnt="0"/>
      <dgm:spPr/>
    </dgm:pt>
    <dgm:pt modelId="{E1B533C8-F69C-4950-9EFC-AE42EDA0C6E8}" type="pres">
      <dgm:prSet presAssocID="{BCBB1FA2-AD89-4CC0-863C-1CE870AE98E4}" presName="node" presStyleLbl="node1" presStyleIdx="1" presStyleCnt="14">
        <dgm:presLayoutVars>
          <dgm:bulletEnabled val="1"/>
        </dgm:presLayoutVars>
      </dgm:prSet>
      <dgm:spPr/>
    </dgm:pt>
    <dgm:pt modelId="{2F0219A5-0174-4421-BA21-65503ECADA48}" type="pres">
      <dgm:prSet presAssocID="{419F9987-A036-4D9E-A3DC-42614BA87C06}" presName="sibTrans" presStyleCnt="0"/>
      <dgm:spPr/>
    </dgm:pt>
    <dgm:pt modelId="{7E48B865-D927-4F19-BAE4-340D368C911B}" type="pres">
      <dgm:prSet presAssocID="{6789705C-EEFD-4BED-8A9F-3690C082BCCD}" presName="node" presStyleLbl="node1" presStyleIdx="2" presStyleCnt="14">
        <dgm:presLayoutVars>
          <dgm:bulletEnabled val="1"/>
        </dgm:presLayoutVars>
      </dgm:prSet>
      <dgm:spPr/>
    </dgm:pt>
    <dgm:pt modelId="{A7E8CD26-3732-4AA8-81FE-622359E0A448}" type="pres">
      <dgm:prSet presAssocID="{5D2A995E-D934-4CE1-B6B5-92C324E4F644}" presName="sibTrans" presStyleCnt="0"/>
      <dgm:spPr/>
    </dgm:pt>
    <dgm:pt modelId="{9A8BD472-C2D4-421E-AE42-451F3E7E0782}" type="pres">
      <dgm:prSet presAssocID="{13D15674-222C-485B-99CC-CE7815F8EDEC}" presName="node" presStyleLbl="node1" presStyleIdx="3" presStyleCnt="14">
        <dgm:presLayoutVars>
          <dgm:bulletEnabled val="1"/>
        </dgm:presLayoutVars>
      </dgm:prSet>
      <dgm:spPr/>
    </dgm:pt>
    <dgm:pt modelId="{1DB494EC-1F2E-49DA-80B7-6064C167DFCF}" type="pres">
      <dgm:prSet presAssocID="{71EDA288-F253-45CF-A69A-6376C86D598E}" presName="sibTrans" presStyleCnt="0"/>
      <dgm:spPr/>
    </dgm:pt>
    <dgm:pt modelId="{0DCBACD8-3D76-4801-AF93-82D310C8D1D8}" type="pres">
      <dgm:prSet presAssocID="{4C40331C-DE5F-4E9A-8AF1-866A0DB9CC80}" presName="node" presStyleLbl="node1" presStyleIdx="4" presStyleCnt="14">
        <dgm:presLayoutVars>
          <dgm:bulletEnabled val="1"/>
        </dgm:presLayoutVars>
      </dgm:prSet>
      <dgm:spPr/>
    </dgm:pt>
    <dgm:pt modelId="{EFD5A28D-38AA-4311-AD6B-E733E886E2E8}" type="pres">
      <dgm:prSet presAssocID="{C36BC057-AD6B-4848-A2B8-9E7203A061E3}" presName="sibTrans" presStyleCnt="0"/>
      <dgm:spPr/>
    </dgm:pt>
    <dgm:pt modelId="{2A203E51-A0A5-49AE-AB41-3427B15D55BA}" type="pres">
      <dgm:prSet presAssocID="{9656D5CA-B673-4636-AF66-23CBA17B8E4B}" presName="node" presStyleLbl="node1" presStyleIdx="5" presStyleCnt="14">
        <dgm:presLayoutVars>
          <dgm:bulletEnabled val="1"/>
        </dgm:presLayoutVars>
      </dgm:prSet>
      <dgm:spPr/>
    </dgm:pt>
    <dgm:pt modelId="{1953E443-1364-4EAE-A0DC-08AFD80C6354}" type="pres">
      <dgm:prSet presAssocID="{8A3AFFF3-34EB-49AB-9C48-1F58BE0B0ACF}" presName="sibTrans" presStyleCnt="0"/>
      <dgm:spPr/>
    </dgm:pt>
    <dgm:pt modelId="{2E4822A3-2CDE-433F-80EA-DC8A6ACC960E}" type="pres">
      <dgm:prSet presAssocID="{D9A2ECDC-88BC-4104-AA5E-33D5AAD8DBE5}" presName="node" presStyleLbl="node1" presStyleIdx="6" presStyleCnt="14">
        <dgm:presLayoutVars>
          <dgm:bulletEnabled val="1"/>
        </dgm:presLayoutVars>
      </dgm:prSet>
      <dgm:spPr/>
    </dgm:pt>
    <dgm:pt modelId="{E7CFDA78-F161-4FF7-960E-F98D10776C07}" type="pres">
      <dgm:prSet presAssocID="{1F69BAE1-2527-49A8-ACFD-CE01441D9E94}" presName="sibTrans" presStyleCnt="0"/>
      <dgm:spPr/>
    </dgm:pt>
    <dgm:pt modelId="{6E6A2DBD-C9FE-48BD-8F86-9D344B711CE5}" type="pres">
      <dgm:prSet presAssocID="{03AFA352-02E6-4A52-8486-DB4E18DA2904}" presName="node" presStyleLbl="node1" presStyleIdx="7" presStyleCnt="14">
        <dgm:presLayoutVars>
          <dgm:bulletEnabled val="1"/>
        </dgm:presLayoutVars>
      </dgm:prSet>
      <dgm:spPr/>
    </dgm:pt>
    <dgm:pt modelId="{F8AA57AE-4F85-4A85-8707-CB400FC13069}" type="pres">
      <dgm:prSet presAssocID="{2EADE1D4-C738-4B6F-901F-A914E9720AA1}" presName="sibTrans" presStyleCnt="0"/>
      <dgm:spPr/>
    </dgm:pt>
    <dgm:pt modelId="{B8C66733-9375-46CE-B6E2-A07F35B2D348}" type="pres">
      <dgm:prSet presAssocID="{79D61D10-DE0D-405D-BF1F-1F472BF2E197}" presName="node" presStyleLbl="node1" presStyleIdx="8" presStyleCnt="14">
        <dgm:presLayoutVars>
          <dgm:bulletEnabled val="1"/>
        </dgm:presLayoutVars>
      </dgm:prSet>
      <dgm:spPr/>
    </dgm:pt>
    <dgm:pt modelId="{6330CF1E-4253-475D-81DC-CB4ADDFCE0B0}" type="pres">
      <dgm:prSet presAssocID="{73E8E065-D51E-445F-9895-BBCC5D49C30B}" presName="sibTrans" presStyleCnt="0"/>
      <dgm:spPr/>
    </dgm:pt>
    <dgm:pt modelId="{563088FF-61F4-43F0-AF98-90A175ADBD65}" type="pres">
      <dgm:prSet presAssocID="{6AE24997-91C2-4158-89B8-4C08E1812C99}" presName="node" presStyleLbl="node1" presStyleIdx="9" presStyleCnt="14">
        <dgm:presLayoutVars>
          <dgm:bulletEnabled val="1"/>
        </dgm:presLayoutVars>
      </dgm:prSet>
      <dgm:spPr/>
    </dgm:pt>
    <dgm:pt modelId="{BEF3394D-BAFC-4F76-AA27-D96F8A8375CC}" type="pres">
      <dgm:prSet presAssocID="{BE6288BF-D227-4343-A57E-567C453C34F3}" presName="sibTrans" presStyleCnt="0"/>
      <dgm:spPr/>
    </dgm:pt>
    <dgm:pt modelId="{C5A2601A-F460-49FF-AF2E-A1F3553287ED}" type="pres">
      <dgm:prSet presAssocID="{6BA80AA6-390B-4894-9DEC-F69F1734C64F}" presName="node" presStyleLbl="node1" presStyleIdx="10" presStyleCnt="14">
        <dgm:presLayoutVars>
          <dgm:bulletEnabled val="1"/>
        </dgm:presLayoutVars>
      </dgm:prSet>
      <dgm:spPr/>
    </dgm:pt>
    <dgm:pt modelId="{AEF7F637-B784-4126-B4B3-95B968C67328}" type="pres">
      <dgm:prSet presAssocID="{8F3F0651-D772-4739-9DD9-E0C84993C502}" presName="sibTrans" presStyleCnt="0"/>
      <dgm:spPr/>
    </dgm:pt>
    <dgm:pt modelId="{4A2A941D-621D-4BC3-A8DD-87F545206965}" type="pres">
      <dgm:prSet presAssocID="{ED2D3575-F3CC-4A5A-B459-FD28DDB0E751}" presName="node" presStyleLbl="node1" presStyleIdx="11" presStyleCnt="14">
        <dgm:presLayoutVars>
          <dgm:bulletEnabled val="1"/>
        </dgm:presLayoutVars>
      </dgm:prSet>
      <dgm:spPr/>
    </dgm:pt>
    <dgm:pt modelId="{622DFC42-B24D-4648-845D-B9390976B2A7}" type="pres">
      <dgm:prSet presAssocID="{C9E11F7C-759D-437D-B7AF-952795CAECFC}" presName="sibTrans" presStyleCnt="0"/>
      <dgm:spPr/>
    </dgm:pt>
    <dgm:pt modelId="{33D1CBFC-C93D-4E3A-A6DC-3984C9C149FD}" type="pres">
      <dgm:prSet presAssocID="{153ACFD6-4907-45C2-8570-75C398421E65}" presName="node" presStyleLbl="node1" presStyleIdx="12" presStyleCnt="14">
        <dgm:presLayoutVars>
          <dgm:bulletEnabled val="1"/>
        </dgm:presLayoutVars>
      </dgm:prSet>
      <dgm:spPr/>
    </dgm:pt>
    <dgm:pt modelId="{B8542FAE-5700-498E-B5E3-2B7171227545}" type="pres">
      <dgm:prSet presAssocID="{0D04C520-E653-43CD-895D-17672A2446FB}" presName="sibTrans" presStyleCnt="0"/>
      <dgm:spPr/>
    </dgm:pt>
    <dgm:pt modelId="{BE5751A7-A1A4-4B01-8063-D5792A11AA9E}" type="pres">
      <dgm:prSet presAssocID="{C29C53E7-6B39-47A2-AEFF-7B19D99DDB93}" presName="node" presStyleLbl="node1" presStyleIdx="13" presStyleCnt="14">
        <dgm:presLayoutVars>
          <dgm:bulletEnabled val="1"/>
        </dgm:presLayoutVars>
      </dgm:prSet>
      <dgm:spPr/>
    </dgm:pt>
  </dgm:ptLst>
  <dgm:cxnLst>
    <dgm:cxn modelId="{F62C6207-E6E7-40CB-8885-E26F47786755}" type="presOf" srcId="{AE41DD71-3200-4034-84C9-9BA8EDFA6153}" destId="{55C606AC-E67A-4566-9725-B588C75F56E6}" srcOrd="0" destOrd="0" presId="urn:microsoft.com/office/officeart/2005/8/layout/default"/>
    <dgm:cxn modelId="{67D3FC19-B617-4EAF-9452-6F91C21D511C}" srcId="{AE41DD71-3200-4034-84C9-9BA8EDFA6153}" destId="{13D15674-222C-485B-99CC-CE7815F8EDEC}" srcOrd="3" destOrd="0" parTransId="{5A9DEF74-4411-4974-9302-C9CD2140C886}" sibTransId="{71EDA288-F253-45CF-A69A-6376C86D598E}"/>
    <dgm:cxn modelId="{0390611A-A303-49D7-BED8-E16D67006B83}" srcId="{AE41DD71-3200-4034-84C9-9BA8EDFA6153}" destId="{153ACFD6-4907-45C2-8570-75C398421E65}" srcOrd="12" destOrd="0" parTransId="{B6B39BD8-B4FA-4326-AC00-5C3A5EC4D0E0}" sibTransId="{0D04C520-E653-43CD-895D-17672A2446FB}"/>
    <dgm:cxn modelId="{E78C331D-5D42-491B-AC13-FFFC2C0F8275}" srcId="{AE41DD71-3200-4034-84C9-9BA8EDFA6153}" destId="{C29C53E7-6B39-47A2-AEFF-7B19D99DDB93}" srcOrd="13" destOrd="0" parTransId="{39165721-ADA1-48AC-BE76-16388CADFF0C}" sibTransId="{CD6A5D70-FE89-4C60-A344-9E308DDBA6AE}"/>
    <dgm:cxn modelId="{8507AD25-73F9-40F6-BD94-B7BDD6CA501A}" srcId="{AE41DD71-3200-4034-84C9-9BA8EDFA6153}" destId="{4C40331C-DE5F-4E9A-8AF1-866A0DB9CC80}" srcOrd="4" destOrd="0" parTransId="{319F06F9-A0B4-4FFA-A57A-0B10267D90AD}" sibTransId="{C36BC057-AD6B-4848-A2B8-9E7203A061E3}"/>
    <dgm:cxn modelId="{CDA4702B-641D-4AFB-B899-415F0C93F232}" type="presOf" srcId="{153ACFD6-4907-45C2-8570-75C398421E65}" destId="{33D1CBFC-C93D-4E3A-A6DC-3984C9C149FD}" srcOrd="0" destOrd="0" presId="urn:microsoft.com/office/officeart/2005/8/layout/default"/>
    <dgm:cxn modelId="{815FD72B-8038-453F-887F-8A25F3DF7B38}" srcId="{AE41DD71-3200-4034-84C9-9BA8EDFA6153}" destId="{6AE24997-91C2-4158-89B8-4C08E1812C99}" srcOrd="9" destOrd="0" parTransId="{B16AF5E3-B0F0-4E85-BFA8-98B416918C3C}" sibTransId="{BE6288BF-D227-4343-A57E-567C453C34F3}"/>
    <dgm:cxn modelId="{8088583A-FB89-41DC-94DF-F5F7FD678812}" type="presOf" srcId="{D9A2ECDC-88BC-4104-AA5E-33D5AAD8DBE5}" destId="{2E4822A3-2CDE-433F-80EA-DC8A6ACC960E}" srcOrd="0" destOrd="0" presId="urn:microsoft.com/office/officeart/2005/8/layout/default"/>
    <dgm:cxn modelId="{D7E55C60-EA92-4B47-ADEF-C65F00B12281}" srcId="{AE41DD71-3200-4034-84C9-9BA8EDFA6153}" destId="{D9A2ECDC-88BC-4104-AA5E-33D5AAD8DBE5}" srcOrd="6" destOrd="0" parTransId="{D318E8DC-184A-46D5-928B-DBCB171D996F}" sibTransId="{1F69BAE1-2527-49A8-ACFD-CE01441D9E94}"/>
    <dgm:cxn modelId="{91915460-6EFD-4E2B-B315-38469BD079A9}" type="presOf" srcId="{6BA80AA6-390B-4894-9DEC-F69F1734C64F}" destId="{C5A2601A-F460-49FF-AF2E-A1F3553287ED}" srcOrd="0" destOrd="0" presId="urn:microsoft.com/office/officeart/2005/8/layout/default"/>
    <dgm:cxn modelId="{12BDD060-086F-4D46-8B66-3C1EB6214130}" type="presOf" srcId="{ED2D3575-F3CC-4A5A-B459-FD28DDB0E751}" destId="{4A2A941D-621D-4BC3-A8DD-87F545206965}" srcOrd="0" destOrd="0" presId="urn:microsoft.com/office/officeart/2005/8/layout/default"/>
    <dgm:cxn modelId="{8D610442-C6E5-44E4-AC01-D9964268346B}" type="presOf" srcId="{9656D5CA-B673-4636-AF66-23CBA17B8E4B}" destId="{2A203E51-A0A5-49AE-AB41-3427B15D55BA}" srcOrd="0" destOrd="0" presId="urn:microsoft.com/office/officeart/2005/8/layout/default"/>
    <dgm:cxn modelId="{2D8F4467-F9CE-43CC-8327-73C585DD277E}" type="presOf" srcId="{4E9A5B7B-6DAC-4EE3-A2CE-34A48333FE25}" destId="{D646A6FD-6059-4050-99DD-3E815A54CA37}" srcOrd="0" destOrd="0" presId="urn:microsoft.com/office/officeart/2005/8/layout/default"/>
    <dgm:cxn modelId="{47F87E47-3DD2-48DA-BBC8-DC69206015E1}" type="presOf" srcId="{03AFA352-02E6-4A52-8486-DB4E18DA2904}" destId="{6E6A2DBD-C9FE-48BD-8F86-9D344B711CE5}" srcOrd="0" destOrd="0" presId="urn:microsoft.com/office/officeart/2005/8/layout/default"/>
    <dgm:cxn modelId="{16C56149-CFC0-4224-856B-DB27C1CB5BA0}" type="presOf" srcId="{79D61D10-DE0D-405D-BF1F-1F472BF2E197}" destId="{B8C66733-9375-46CE-B6E2-A07F35B2D348}" srcOrd="0" destOrd="0" presId="urn:microsoft.com/office/officeart/2005/8/layout/default"/>
    <dgm:cxn modelId="{942AE44C-D153-4FC8-8FF4-9C5240C4ABCA}" srcId="{AE41DD71-3200-4034-84C9-9BA8EDFA6153}" destId="{6789705C-EEFD-4BED-8A9F-3690C082BCCD}" srcOrd="2" destOrd="0" parTransId="{A3E756D5-08AC-420B-8B47-8D9667737B4B}" sibTransId="{5D2A995E-D934-4CE1-B6B5-92C324E4F644}"/>
    <dgm:cxn modelId="{A5CD316D-1A2C-41E6-82F8-84B7E5FBE33F}" srcId="{AE41DD71-3200-4034-84C9-9BA8EDFA6153}" destId="{4E9A5B7B-6DAC-4EE3-A2CE-34A48333FE25}" srcOrd="0" destOrd="0" parTransId="{20C4B91F-7880-4544-BE2E-3201862B44F9}" sibTransId="{AC47A526-04A9-46E7-931F-D636ED8FEEE8}"/>
    <dgm:cxn modelId="{AF724F51-DB8B-4FFE-993F-0A822462CCB7}" srcId="{AE41DD71-3200-4034-84C9-9BA8EDFA6153}" destId="{ED2D3575-F3CC-4A5A-B459-FD28DDB0E751}" srcOrd="11" destOrd="0" parTransId="{A22DC278-2810-4010-B444-C7584E36CFA9}" sibTransId="{C9E11F7C-759D-437D-B7AF-952795CAECFC}"/>
    <dgm:cxn modelId="{7363BB77-C7C0-4F56-9422-B77DA447704B}" type="presOf" srcId="{13D15674-222C-485B-99CC-CE7815F8EDEC}" destId="{9A8BD472-C2D4-421E-AE42-451F3E7E0782}" srcOrd="0" destOrd="0" presId="urn:microsoft.com/office/officeart/2005/8/layout/default"/>
    <dgm:cxn modelId="{EA305D8C-8694-4CFD-909E-E4F086B414C7}" srcId="{AE41DD71-3200-4034-84C9-9BA8EDFA6153}" destId="{03AFA352-02E6-4A52-8486-DB4E18DA2904}" srcOrd="7" destOrd="0" parTransId="{57FF56AF-52DC-42D0-8ECE-C14CFA93812C}" sibTransId="{2EADE1D4-C738-4B6F-901F-A914E9720AA1}"/>
    <dgm:cxn modelId="{797EE794-54D1-420F-B128-054024111119}" srcId="{AE41DD71-3200-4034-84C9-9BA8EDFA6153}" destId="{79D61D10-DE0D-405D-BF1F-1F472BF2E197}" srcOrd="8" destOrd="0" parTransId="{3A987E88-D167-4F24-9741-E4458C807040}" sibTransId="{73E8E065-D51E-445F-9895-BBCC5D49C30B}"/>
    <dgm:cxn modelId="{DB54F89F-917E-4CB0-9F66-0558B7877704}" srcId="{AE41DD71-3200-4034-84C9-9BA8EDFA6153}" destId="{BCBB1FA2-AD89-4CC0-863C-1CE870AE98E4}" srcOrd="1" destOrd="0" parTransId="{378ADC7B-E0D6-4A6D-B1ED-80D6B5C725EA}" sibTransId="{419F9987-A036-4D9E-A3DC-42614BA87C06}"/>
    <dgm:cxn modelId="{B54A4BA6-30C0-4FBA-A0A0-B4F0AAD990D3}" type="presOf" srcId="{6789705C-EEFD-4BED-8A9F-3690C082BCCD}" destId="{7E48B865-D927-4F19-BAE4-340D368C911B}" srcOrd="0" destOrd="0" presId="urn:microsoft.com/office/officeart/2005/8/layout/default"/>
    <dgm:cxn modelId="{A5AB54AC-AD4C-40A0-BCA8-24DA994F2968}" type="presOf" srcId="{BCBB1FA2-AD89-4CC0-863C-1CE870AE98E4}" destId="{E1B533C8-F69C-4950-9EFC-AE42EDA0C6E8}" srcOrd="0" destOrd="0" presId="urn:microsoft.com/office/officeart/2005/8/layout/default"/>
    <dgm:cxn modelId="{4B6F44AD-51C1-48FC-A033-2F4E08B55841}" type="presOf" srcId="{4C40331C-DE5F-4E9A-8AF1-866A0DB9CC80}" destId="{0DCBACD8-3D76-4801-AF93-82D310C8D1D8}" srcOrd="0" destOrd="0" presId="urn:microsoft.com/office/officeart/2005/8/layout/default"/>
    <dgm:cxn modelId="{42B82AB6-67BE-4CD5-8973-AA227C387C14}" srcId="{AE41DD71-3200-4034-84C9-9BA8EDFA6153}" destId="{6BA80AA6-390B-4894-9DEC-F69F1734C64F}" srcOrd="10" destOrd="0" parTransId="{3B5FCD61-EA00-4331-98B9-09C79A9E7D97}" sibTransId="{8F3F0651-D772-4739-9DD9-E0C84993C502}"/>
    <dgm:cxn modelId="{34F948C6-04ED-466B-B169-1D615F5B23B2}" type="presOf" srcId="{C29C53E7-6B39-47A2-AEFF-7B19D99DDB93}" destId="{BE5751A7-A1A4-4B01-8063-D5792A11AA9E}" srcOrd="0" destOrd="0" presId="urn:microsoft.com/office/officeart/2005/8/layout/default"/>
    <dgm:cxn modelId="{1E2A4CC7-7393-4FF0-BAB7-6F0FD6A36890}" type="presOf" srcId="{6AE24997-91C2-4158-89B8-4C08E1812C99}" destId="{563088FF-61F4-43F0-AF98-90A175ADBD65}" srcOrd="0" destOrd="0" presId="urn:microsoft.com/office/officeart/2005/8/layout/default"/>
    <dgm:cxn modelId="{F9F348F5-DBD3-4FF1-86C2-47BEF4FC839E}" srcId="{AE41DD71-3200-4034-84C9-9BA8EDFA6153}" destId="{9656D5CA-B673-4636-AF66-23CBA17B8E4B}" srcOrd="5" destOrd="0" parTransId="{91B0F7C5-C5CC-4CDB-AD02-C1A46B021E4F}" sibTransId="{8A3AFFF3-34EB-49AB-9C48-1F58BE0B0ACF}"/>
    <dgm:cxn modelId="{6D8035FE-5063-42E1-8CFB-0940E56F7948}" type="presParOf" srcId="{55C606AC-E67A-4566-9725-B588C75F56E6}" destId="{D646A6FD-6059-4050-99DD-3E815A54CA37}" srcOrd="0" destOrd="0" presId="urn:microsoft.com/office/officeart/2005/8/layout/default"/>
    <dgm:cxn modelId="{078999EF-D9D0-45D5-B2EF-6E63C77FA2A2}" type="presParOf" srcId="{55C606AC-E67A-4566-9725-B588C75F56E6}" destId="{D8C177D5-5E64-4FD9-8406-E9CC507938A6}" srcOrd="1" destOrd="0" presId="urn:microsoft.com/office/officeart/2005/8/layout/default"/>
    <dgm:cxn modelId="{BCA524EC-BD62-4E4C-B361-9ED2011DF952}" type="presParOf" srcId="{55C606AC-E67A-4566-9725-B588C75F56E6}" destId="{E1B533C8-F69C-4950-9EFC-AE42EDA0C6E8}" srcOrd="2" destOrd="0" presId="urn:microsoft.com/office/officeart/2005/8/layout/default"/>
    <dgm:cxn modelId="{73F35B34-EC9D-4D17-B0E5-8ECEA9B0CC4A}" type="presParOf" srcId="{55C606AC-E67A-4566-9725-B588C75F56E6}" destId="{2F0219A5-0174-4421-BA21-65503ECADA48}" srcOrd="3" destOrd="0" presId="urn:microsoft.com/office/officeart/2005/8/layout/default"/>
    <dgm:cxn modelId="{4A4ED106-54B2-407D-83DD-A6DB79D85DDA}" type="presParOf" srcId="{55C606AC-E67A-4566-9725-B588C75F56E6}" destId="{7E48B865-D927-4F19-BAE4-340D368C911B}" srcOrd="4" destOrd="0" presId="urn:microsoft.com/office/officeart/2005/8/layout/default"/>
    <dgm:cxn modelId="{5327EC02-546D-4B20-B937-73B033A3FFB6}" type="presParOf" srcId="{55C606AC-E67A-4566-9725-B588C75F56E6}" destId="{A7E8CD26-3732-4AA8-81FE-622359E0A448}" srcOrd="5" destOrd="0" presId="urn:microsoft.com/office/officeart/2005/8/layout/default"/>
    <dgm:cxn modelId="{33FAA237-2D80-42E2-BFAB-CA00FDB433B0}" type="presParOf" srcId="{55C606AC-E67A-4566-9725-B588C75F56E6}" destId="{9A8BD472-C2D4-421E-AE42-451F3E7E0782}" srcOrd="6" destOrd="0" presId="urn:microsoft.com/office/officeart/2005/8/layout/default"/>
    <dgm:cxn modelId="{562B44DC-2835-4021-9CA1-A5F5640A04EF}" type="presParOf" srcId="{55C606AC-E67A-4566-9725-B588C75F56E6}" destId="{1DB494EC-1F2E-49DA-80B7-6064C167DFCF}" srcOrd="7" destOrd="0" presId="urn:microsoft.com/office/officeart/2005/8/layout/default"/>
    <dgm:cxn modelId="{9DA6A664-1B26-496B-98EE-0319EA2F5893}" type="presParOf" srcId="{55C606AC-E67A-4566-9725-B588C75F56E6}" destId="{0DCBACD8-3D76-4801-AF93-82D310C8D1D8}" srcOrd="8" destOrd="0" presId="urn:microsoft.com/office/officeart/2005/8/layout/default"/>
    <dgm:cxn modelId="{5495CBB9-EFDD-4458-86BA-D7373653185E}" type="presParOf" srcId="{55C606AC-E67A-4566-9725-B588C75F56E6}" destId="{EFD5A28D-38AA-4311-AD6B-E733E886E2E8}" srcOrd="9" destOrd="0" presId="urn:microsoft.com/office/officeart/2005/8/layout/default"/>
    <dgm:cxn modelId="{4EEFA884-F64B-4A7B-BCE1-D4488FDB71EF}" type="presParOf" srcId="{55C606AC-E67A-4566-9725-B588C75F56E6}" destId="{2A203E51-A0A5-49AE-AB41-3427B15D55BA}" srcOrd="10" destOrd="0" presId="urn:microsoft.com/office/officeart/2005/8/layout/default"/>
    <dgm:cxn modelId="{992C9043-8D69-4986-B14E-258FF5FCD0F5}" type="presParOf" srcId="{55C606AC-E67A-4566-9725-B588C75F56E6}" destId="{1953E443-1364-4EAE-A0DC-08AFD80C6354}" srcOrd="11" destOrd="0" presId="urn:microsoft.com/office/officeart/2005/8/layout/default"/>
    <dgm:cxn modelId="{0DBCC350-9B45-4BFE-B708-DB2BF3EE517E}" type="presParOf" srcId="{55C606AC-E67A-4566-9725-B588C75F56E6}" destId="{2E4822A3-2CDE-433F-80EA-DC8A6ACC960E}" srcOrd="12" destOrd="0" presId="urn:microsoft.com/office/officeart/2005/8/layout/default"/>
    <dgm:cxn modelId="{F816C7E5-390B-4DE7-B9F2-453855E46B05}" type="presParOf" srcId="{55C606AC-E67A-4566-9725-B588C75F56E6}" destId="{E7CFDA78-F161-4FF7-960E-F98D10776C07}" srcOrd="13" destOrd="0" presId="urn:microsoft.com/office/officeart/2005/8/layout/default"/>
    <dgm:cxn modelId="{9CBDECB4-CAE6-4A92-977B-B7D875D0F60D}" type="presParOf" srcId="{55C606AC-E67A-4566-9725-B588C75F56E6}" destId="{6E6A2DBD-C9FE-48BD-8F86-9D344B711CE5}" srcOrd="14" destOrd="0" presId="urn:microsoft.com/office/officeart/2005/8/layout/default"/>
    <dgm:cxn modelId="{9D0C7C08-4A23-4027-81BA-18BA35C707BA}" type="presParOf" srcId="{55C606AC-E67A-4566-9725-B588C75F56E6}" destId="{F8AA57AE-4F85-4A85-8707-CB400FC13069}" srcOrd="15" destOrd="0" presId="urn:microsoft.com/office/officeart/2005/8/layout/default"/>
    <dgm:cxn modelId="{14F08344-7EBB-4238-9542-00D0E04BC76D}" type="presParOf" srcId="{55C606AC-E67A-4566-9725-B588C75F56E6}" destId="{B8C66733-9375-46CE-B6E2-A07F35B2D348}" srcOrd="16" destOrd="0" presId="urn:microsoft.com/office/officeart/2005/8/layout/default"/>
    <dgm:cxn modelId="{B3E26A2E-A616-424D-B836-5B009442ACE7}" type="presParOf" srcId="{55C606AC-E67A-4566-9725-B588C75F56E6}" destId="{6330CF1E-4253-475D-81DC-CB4ADDFCE0B0}" srcOrd="17" destOrd="0" presId="urn:microsoft.com/office/officeart/2005/8/layout/default"/>
    <dgm:cxn modelId="{5FB4BE34-58B6-4A47-A4C0-2753318F2F0D}" type="presParOf" srcId="{55C606AC-E67A-4566-9725-B588C75F56E6}" destId="{563088FF-61F4-43F0-AF98-90A175ADBD65}" srcOrd="18" destOrd="0" presId="urn:microsoft.com/office/officeart/2005/8/layout/default"/>
    <dgm:cxn modelId="{15563D73-32E3-4115-9B03-45B26F8DFCC8}" type="presParOf" srcId="{55C606AC-E67A-4566-9725-B588C75F56E6}" destId="{BEF3394D-BAFC-4F76-AA27-D96F8A8375CC}" srcOrd="19" destOrd="0" presId="urn:microsoft.com/office/officeart/2005/8/layout/default"/>
    <dgm:cxn modelId="{ED98F3B9-656C-449D-9797-6E6644023F1D}" type="presParOf" srcId="{55C606AC-E67A-4566-9725-B588C75F56E6}" destId="{C5A2601A-F460-49FF-AF2E-A1F3553287ED}" srcOrd="20" destOrd="0" presId="urn:microsoft.com/office/officeart/2005/8/layout/default"/>
    <dgm:cxn modelId="{8BCAED2F-5979-4988-9D13-98153FBFED59}" type="presParOf" srcId="{55C606AC-E67A-4566-9725-B588C75F56E6}" destId="{AEF7F637-B784-4126-B4B3-95B968C67328}" srcOrd="21" destOrd="0" presId="urn:microsoft.com/office/officeart/2005/8/layout/default"/>
    <dgm:cxn modelId="{EF746081-B669-4154-B6B6-C4087294D3E3}" type="presParOf" srcId="{55C606AC-E67A-4566-9725-B588C75F56E6}" destId="{4A2A941D-621D-4BC3-A8DD-87F545206965}" srcOrd="22" destOrd="0" presId="urn:microsoft.com/office/officeart/2005/8/layout/default"/>
    <dgm:cxn modelId="{B5B18E5D-3249-43B1-8D8B-C9FF27962F5F}" type="presParOf" srcId="{55C606AC-E67A-4566-9725-B588C75F56E6}" destId="{622DFC42-B24D-4648-845D-B9390976B2A7}" srcOrd="23" destOrd="0" presId="urn:microsoft.com/office/officeart/2005/8/layout/default"/>
    <dgm:cxn modelId="{B9233F32-C82D-4E79-A613-912289D60456}" type="presParOf" srcId="{55C606AC-E67A-4566-9725-B588C75F56E6}" destId="{33D1CBFC-C93D-4E3A-A6DC-3984C9C149FD}" srcOrd="24" destOrd="0" presId="urn:microsoft.com/office/officeart/2005/8/layout/default"/>
    <dgm:cxn modelId="{E48D120C-0A4D-4AF2-AC22-29C173548243}" type="presParOf" srcId="{55C606AC-E67A-4566-9725-B588C75F56E6}" destId="{B8542FAE-5700-498E-B5E3-2B7171227545}" srcOrd="25" destOrd="0" presId="urn:microsoft.com/office/officeart/2005/8/layout/default"/>
    <dgm:cxn modelId="{DE08DE34-6D1E-468F-B0A2-7F970CB21CD9}" type="presParOf" srcId="{55C606AC-E67A-4566-9725-B588C75F56E6}" destId="{BE5751A7-A1A4-4B01-8063-D5792A11AA9E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8F8C7E-A943-4E4B-8267-A436B028331A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61E0C4-2B6B-4767-AEB5-226448C80DD2}">
      <dgm:prSet phldrT="[Text]" custT="1"/>
      <dgm:spPr/>
      <dgm:t>
        <a:bodyPr/>
        <a:lstStyle/>
        <a:p>
          <a:r>
            <a:rPr lang="en-US" sz="2000" b="1" dirty="0"/>
            <a:t>B</a:t>
          </a:r>
        </a:p>
      </dgm:t>
    </dgm:pt>
    <dgm:pt modelId="{F7A75039-FBA0-4503-8412-1D33ACF7EAD9}" type="parTrans" cxnId="{0F247B05-D3E3-48EB-96D0-53B733B50C0D}">
      <dgm:prSet/>
      <dgm:spPr/>
      <dgm:t>
        <a:bodyPr/>
        <a:lstStyle/>
        <a:p>
          <a:endParaRPr lang="en-US" sz="2800"/>
        </a:p>
      </dgm:t>
    </dgm:pt>
    <dgm:pt modelId="{0E57D5F0-182A-4898-9148-04EDFE5A35AE}" type="sibTrans" cxnId="{0F247B05-D3E3-48EB-96D0-53B733B50C0D}">
      <dgm:prSet/>
      <dgm:spPr/>
      <dgm:t>
        <a:bodyPr/>
        <a:lstStyle/>
        <a:p>
          <a:endParaRPr lang="en-US" sz="2800"/>
        </a:p>
      </dgm:t>
    </dgm:pt>
    <dgm:pt modelId="{C78A4278-E476-4AD8-AB05-5DCBEF69326D}">
      <dgm:prSet phldrT="[Text]" custT="1"/>
      <dgm:spPr/>
      <dgm:t>
        <a:bodyPr/>
        <a:lstStyle/>
        <a:p>
          <a:r>
            <a:rPr lang="en-US" sz="2000" b="1" dirty="0"/>
            <a:t>Balance</a:t>
          </a:r>
        </a:p>
      </dgm:t>
    </dgm:pt>
    <dgm:pt modelId="{7F5AF197-B1BC-48A8-9C5C-8ED6F090C2D6}" type="parTrans" cxnId="{734C78C3-1061-41E3-922D-87AAB892F95E}">
      <dgm:prSet/>
      <dgm:spPr/>
      <dgm:t>
        <a:bodyPr/>
        <a:lstStyle/>
        <a:p>
          <a:endParaRPr lang="en-US" sz="2800"/>
        </a:p>
      </dgm:t>
    </dgm:pt>
    <dgm:pt modelId="{CCED8037-328E-4CD1-92E0-F1D5CD35E8B9}" type="sibTrans" cxnId="{734C78C3-1061-41E3-922D-87AAB892F95E}">
      <dgm:prSet/>
      <dgm:spPr/>
      <dgm:t>
        <a:bodyPr/>
        <a:lstStyle/>
        <a:p>
          <a:endParaRPr lang="en-US" sz="2800"/>
        </a:p>
      </dgm:t>
    </dgm:pt>
    <dgm:pt modelId="{BE5CEA7F-A4C8-4AC6-82A4-64C07BE6C688}">
      <dgm:prSet phldrT="[Text]" custT="1"/>
      <dgm:spPr/>
      <dgm:t>
        <a:bodyPr/>
        <a:lstStyle/>
        <a:p>
          <a:r>
            <a:rPr lang="en-US" sz="1100" dirty="0"/>
            <a:t>Loss of Balance</a:t>
          </a:r>
        </a:p>
      </dgm:t>
    </dgm:pt>
    <dgm:pt modelId="{D2BBDDDA-947F-48EA-9EB8-BE2074BA8EFF}" type="parTrans" cxnId="{3FC08605-56A5-4590-AE94-E3104B834D7C}">
      <dgm:prSet/>
      <dgm:spPr/>
      <dgm:t>
        <a:bodyPr/>
        <a:lstStyle/>
        <a:p>
          <a:endParaRPr lang="en-US" sz="2800"/>
        </a:p>
      </dgm:t>
    </dgm:pt>
    <dgm:pt modelId="{865D77DC-632B-4120-A29A-395D413BDE95}" type="sibTrans" cxnId="{3FC08605-56A5-4590-AE94-E3104B834D7C}">
      <dgm:prSet/>
      <dgm:spPr/>
      <dgm:t>
        <a:bodyPr/>
        <a:lstStyle/>
        <a:p>
          <a:endParaRPr lang="en-US" sz="2800"/>
        </a:p>
      </dgm:t>
    </dgm:pt>
    <dgm:pt modelId="{B73C30B9-CE63-40FC-9362-413196E162A1}">
      <dgm:prSet phldrT="[Text]" custT="1"/>
      <dgm:spPr/>
      <dgm:t>
        <a:bodyPr/>
        <a:lstStyle/>
        <a:p>
          <a:r>
            <a:rPr lang="en-US" sz="2000" b="1" dirty="0"/>
            <a:t>E</a:t>
          </a:r>
        </a:p>
      </dgm:t>
    </dgm:pt>
    <dgm:pt modelId="{87179480-2E13-4203-9C8A-BF7CB70DC888}" type="parTrans" cxnId="{D47E880A-6BE4-45D0-AEE3-9E1A5FDA774F}">
      <dgm:prSet/>
      <dgm:spPr/>
      <dgm:t>
        <a:bodyPr/>
        <a:lstStyle/>
        <a:p>
          <a:endParaRPr lang="en-US" sz="2800"/>
        </a:p>
      </dgm:t>
    </dgm:pt>
    <dgm:pt modelId="{0AA95025-C670-4B43-BBCB-90C690029128}" type="sibTrans" cxnId="{D47E880A-6BE4-45D0-AEE3-9E1A5FDA774F}">
      <dgm:prSet/>
      <dgm:spPr/>
      <dgm:t>
        <a:bodyPr/>
        <a:lstStyle/>
        <a:p>
          <a:endParaRPr lang="en-US" sz="2800"/>
        </a:p>
      </dgm:t>
    </dgm:pt>
    <dgm:pt modelId="{CA1F9DFB-8ABB-4BAE-B0B2-F1128D377058}">
      <dgm:prSet phldrT="[Text]" custT="1"/>
      <dgm:spPr/>
      <dgm:t>
        <a:bodyPr/>
        <a:lstStyle/>
        <a:p>
          <a:r>
            <a:rPr lang="en-US" sz="2000" b="1" dirty="0"/>
            <a:t>Eyes</a:t>
          </a:r>
        </a:p>
      </dgm:t>
    </dgm:pt>
    <dgm:pt modelId="{CC9038A6-D8DE-4CB5-9B25-17E1D2B426B9}" type="parTrans" cxnId="{C0C2ABD0-5704-4EC7-8AAB-C67D4F5D2C6B}">
      <dgm:prSet/>
      <dgm:spPr/>
      <dgm:t>
        <a:bodyPr/>
        <a:lstStyle/>
        <a:p>
          <a:endParaRPr lang="en-US" sz="2800"/>
        </a:p>
      </dgm:t>
    </dgm:pt>
    <dgm:pt modelId="{C63343F4-B1B3-45CF-A360-D40446B56B33}" type="sibTrans" cxnId="{C0C2ABD0-5704-4EC7-8AAB-C67D4F5D2C6B}">
      <dgm:prSet/>
      <dgm:spPr/>
      <dgm:t>
        <a:bodyPr/>
        <a:lstStyle/>
        <a:p>
          <a:endParaRPr lang="en-US" sz="2800"/>
        </a:p>
      </dgm:t>
    </dgm:pt>
    <dgm:pt modelId="{0AB3373A-1627-4C6C-847E-6F56B15BE692}">
      <dgm:prSet phldrT="[Text]" custT="1"/>
      <dgm:spPr/>
      <dgm:t>
        <a:bodyPr/>
        <a:lstStyle/>
        <a:p>
          <a:r>
            <a:rPr lang="en-US" sz="1200" dirty="0"/>
            <a:t>Blurred Vision</a:t>
          </a:r>
        </a:p>
      </dgm:t>
    </dgm:pt>
    <dgm:pt modelId="{356A842E-98E8-407A-8AC2-43C378210180}" type="parTrans" cxnId="{BCBEA701-89F4-4272-9201-1606D6D8D3C9}">
      <dgm:prSet/>
      <dgm:spPr/>
      <dgm:t>
        <a:bodyPr/>
        <a:lstStyle/>
        <a:p>
          <a:endParaRPr lang="en-US" sz="2800"/>
        </a:p>
      </dgm:t>
    </dgm:pt>
    <dgm:pt modelId="{8FF1B981-C266-476B-8C75-635959CC39A6}" type="sibTrans" cxnId="{BCBEA701-89F4-4272-9201-1606D6D8D3C9}">
      <dgm:prSet/>
      <dgm:spPr/>
      <dgm:t>
        <a:bodyPr/>
        <a:lstStyle/>
        <a:p>
          <a:endParaRPr lang="en-US" sz="2800"/>
        </a:p>
      </dgm:t>
    </dgm:pt>
    <dgm:pt modelId="{EF62B2AD-815B-4BC8-AAA4-7B954B959917}">
      <dgm:prSet phldrT="[Text]" custT="1"/>
      <dgm:spPr/>
      <dgm:t>
        <a:bodyPr/>
        <a:lstStyle/>
        <a:p>
          <a:r>
            <a:rPr lang="en-US" sz="2000" b="1" dirty="0"/>
            <a:t>F</a:t>
          </a:r>
        </a:p>
      </dgm:t>
    </dgm:pt>
    <dgm:pt modelId="{1EC53AEC-1048-4A12-B7F7-10ED6EAAEC07}" type="parTrans" cxnId="{FF554AE3-5512-47DA-982B-5D7969F3F9F0}">
      <dgm:prSet/>
      <dgm:spPr/>
      <dgm:t>
        <a:bodyPr/>
        <a:lstStyle/>
        <a:p>
          <a:endParaRPr lang="en-US" sz="2800"/>
        </a:p>
      </dgm:t>
    </dgm:pt>
    <dgm:pt modelId="{D0379AEB-3B8B-4F11-BB9A-9576242FB3B3}" type="sibTrans" cxnId="{FF554AE3-5512-47DA-982B-5D7969F3F9F0}">
      <dgm:prSet/>
      <dgm:spPr/>
      <dgm:t>
        <a:bodyPr/>
        <a:lstStyle/>
        <a:p>
          <a:endParaRPr lang="en-US" sz="2800"/>
        </a:p>
      </dgm:t>
    </dgm:pt>
    <dgm:pt modelId="{07C5C3FE-92B0-48F5-82D2-F764ACC05C6A}">
      <dgm:prSet phldrT="[Text]" custT="1"/>
      <dgm:spPr/>
      <dgm:t>
        <a:bodyPr/>
        <a:lstStyle/>
        <a:p>
          <a:r>
            <a:rPr lang="en-US" sz="2000" b="1" dirty="0"/>
            <a:t>Face</a:t>
          </a:r>
        </a:p>
      </dgm:t>
    </dgm:pt>
    <dgm:pt modelId="{4C5D523A-D638-4C0E-B26C-0F66D0FFE3AC}" type="parTrans" cxnId="{2C4EE917-A7D2-4BD1-84DF-1938248573E0}">
      <dgm:prSet/>
      <dgm:spPr/>
      <dgm:t>
        <a:bodyPr/>
        <a:lstStyle/>
        <a:p>
          <a:endParaRPr lang="en-US" sz="2800"/>
        </a:p>
      </dgm:t>
    </dgm:pt>
    <dgm:pt modelId="{7E399F55-FD95-47B1-BB56-9E73D16C86E9}" type="sibTrans" cxnId="{2C4EE917-A7D2-4BD1-84DF-1938248573E0}">
      <dgm:prSet/>
      <dgm:spPr/>
      <dgm:t>
        <a:bodyPr/>
        <a:lstStyle/>
        <a:p>
          <a:endParaRPr lang="en-US" sz="2800"/>
        </a:p>
      </dgm:t>
    </dgm:pt>
    <dgm:pt modelId="{5C10BA72-9FB3-4DE2-9DC9-2457E6775A1F}">
      <dgm:prSet phldrT="[Text]" custT="1"/>
      <dgm:spPr/>
      <dgm:t>
        <a:bodyPr/>
        <a:lstStyle/>
        <a:p>
          <a:r>
            <a:rPr lang="en-US" sz="1200" dirty="0"/>
            <a:t>One side of the face is drooping</a:t>
          </a:r>
        </a:p>
      </dgm:t>
    </dgm:pt>
    <dgm:pt modelId="{211AFB19-8A02-48F7-8EE0-95AF72783A2D}" type="parTrans" cxnId="{4E8F803A-C0D4-48F1-9B83-B033A2AD5B20}">
      <dgm:prSet/>
      <dgm:spPr/>
      <dgm:t>
        <a:bodyPr/>
        <a:lstStyle/>
        <a:p>
          <a:endParaRPr lang="en-US" sz="2800"/>
        </a:p>
      </dgm:t>
    </dgm:pt>
    <dgm:pt modelId="{DC8D98F3-DFE6-4D87-B276-803ED565CC6A}" type="sibTrans" cxnId="{4E8F803A-C0D4-48F1-9B83-B033A2AD5B20}">
      <dgm:prSet/>
      <dgm:spPr/>
      <dgm:t>
        <a:bodyPr/>
        <a:lstStyle/>
        <a:p>
          <a:endParaRPr lang="en-US" sz="2800"/>
        </a:p>
      </dgm:t>
    </dgm:pt>
    <dgm:pt modelId="{DFBC0885-4849-49F5-A56E-22435BAE6261}">
      <dgm:prSet phldrT="[Text]" custT="1"/>
      <dgm:spPr/>
      <dgm:t>
        <a:bodyPr/>
        <a:lstStyle/>
        <a:p>
          <a:r>
            <a:rPr lang="en-US" sz="2000" b="1" dirty="0"/>
            <a:t>A</a:t>
          </a:r>
        </a:p>
      </dgm:t>
    </dgm:pt>
    <dgm:pt modelId="{A5DA3013-7AF3-48A9-BD00-7169C5195521}" type="parTrans" cxnId="{3AB6B54F-8593-486C-B7EB-A58360F464A5}">
      <dgm:prSet/>
      <dgm:spPr/>
      <dgm:t>
        <a:bodyPr/>
        <a:lstStyle/>
        <a:p>
          <a:endParaRPr lang="en-US" sz="2800"/>
        </a:p>
      </dgm:t>
    </dgm:pt>
    <dgm:pt modelId="{26AEFF8D-D2EF-49B9-A2D4-CCEFA53D2D01}" type="sibTrans" cxnId="{3AB6B54F-8593-486C-B7EB-A58360F464A5}">
      <dgm:prSet/>
      <dgm:spPr/>
      <dgm:t>
        <a:bodyPr/>
        <a:lstStyle/>
        <a:p>
          <a:endParaRPr lang="en-US" sz="2800"/>
        </a:p>
      </dgm:t>
    </dgm:pt>
    <dgm:pt modelId="{D2469C44-0C37-4DF0-8993-EA987DE5EC98}">
      <dgm:prSet phldrT="[Text]" custT="1"/>
      <dgm:spPr/>
      <dgm:t>
        <a:bodyPr/>
        <a:lstStyle/>
        <a:p>
          <a:r>
            <a:rPr lang="en-US" sz="2000" b="1" dirty="0"/>
            <a:t>Arm</a:t>
          </a:r>
        </a:p>
      </dgm:t>
    </dgm:pt>
    <dgm:pt modelId="{01A7DB70-5884-47D3-91D4-36602AFF1B9E}" type="parTrans" cxnId="{D481D89D-479A-4FE7-886B-0CA38A30B350}">
      <dgm:prSet/>
      <dgm:spPr/>
      <dgm:t>
        <a:bodyPr/>
        <a:lstStyle/>
        <a:p>
          <a:endParaRPr lang="en-US" sz="2800"/>
        </a:p>
      </dgm:t>
    </dgm:pt>
    <dgm:pt modelId="{5BC89C5B-6EAF-488B-9312-E556940677AC}" type="sibTrans" cxnId="{D481D89D-479A-4FE7-886B-0CA38A30B350}">
      <dgm:prSet/>
      <dgm:spPr/>
      <dgm:t>
        <a:bodyPr/>
        <a:lstStyle/>
        <a:p>
          <a:endParaRPr lang="en-US" sz="2800"/>
        </a:p>
      </dgm:t>
    </dgm:pt>
    <dgm:pt modelId="{0667A2A5-C7A2-4A6B-A3E2-60453DF22180}">
      <dgm:prSet phldrT="[Text]" custT="1"/>
      <dgm:spPr/>
      <dgm:t>
        <a:bodyPr/>
        <a:lstStyle/>
        <a:p>
          <a:r>
            <a:rPr lang="en-US" sz="2000" b="1" dirty="0"/>
            <a:t>S</a:t>
          </a:r>
        </a:p>
      </dgm:t>
    </dgm:pt>
    <dgm:pt modelId="{5375E788-EE1C-4DDD-B7A4-497D25F12C9F}" type="parTrans" cxnId="{CCA068A4-67BB-4F4D-A68F-5ABB39D6A996}">
      <dgm:prSet/>
      <dgm:spPr/>
      <dgm:t>
        <a:bodyPr/>
        <a:lstStyle/>
        <a:p>
          <a:endParaRPr lang="en-US" sz="2800"/>
        </a:p>
      </dgm:t>
    </dgm:pt>
    <dgm:pt modelId="{9D7D53BC-6058-439F-8579-E0FD490C288C}" type="sibTrans" cxnId="{CCA068A4-67BB-4F4D-A68F-5ABB39D6A996}">
      <dgm:prSet/>
      <dgm:spPr/>
      <dgm:t>
        <a:bodyPr/>
        <a:lstStyle/>
        <a:p>
          <a:endParaRPr lang="en-US" sz="2800"/>
        </a:p>
      </dgm:t>
    </dgm:pt>
    <dgm:pt modelId="{9BEB5F95-0C98-4B78-90DD-0A333DCEB01B}">
      <dgm:prSet phldrT="[Text]" custT="1"/>
      <dgm:spPr/>
      <dgm:t>
        <a:bodyPr/>
        <a:lstStyle/>
        <a:p>
          <a:r>
            <a:rPr lang="en-US" sz="1200" dirty="0"/>
            <a:t>Weakness in an arm or leg (can be one or can be both)</a:t>
          </a:r>
        </a:p>
      </dgm:t>
    </dgm:pt>
    <dgm:pt modelId="{5EBB11B9-73A9-44A7-9301-2721F9CDC88C}" type="parTrans" cxnId="{583444FC-0C8B-4726-ABB2-962CFBB550D1}">
      <dgm:prSet/>
      <dgm:spPr/>
      <dgm:t>
        <a:bodyPr/>
        <a:lstStyle/>
        <a:p>
          <a:endParaRPr lang="en-US" sz="2800"/>
        </a:p>
      </dgm:t>
    </dgm:pt>
    <dgm:pt modelId="{B77C66FD-6EDF-48EE-8C4F-FD4747492713}" type="sibTrans" cxnId="{583444FC-0C8B-4726-ABB2-962CFBB550D1}">
      <dgm:prSet/>
      <dgm:spPr/>
      <dgm:t>
        <a:bodyPr/>
        <a:lstStyle/>
        <a:p>
          <a:endParaRPr lang="en-US" sz="2800"/>
        </a:p>
      </dgm:t>
    </dgm:pt>
    <dgm:pt modelId="{82782F46-88C6-4FBF-A9C9-3C7E81CA2BE0}">
      <dgm:prSet phldrT="[Text]" custT="1"/>
      <dgm:spPr/>
      <dgm:t>
        <a:bodyPr/>
        <a:lstStyle/>
        <a:p>
          <a:r>
            <a:rPr lang="en-US" sz="2000" b="1" dirty="0"/>
            <a:t>Speech</a:t>
          </a:r>
        </a:p>
      </dgm:t>
    </dgm:pt>
    <dgm:pt modelId="{3CE1BBDD-70C8-4ECA-A2B7-0E77DFE27A07}" type="parTrans" cxnId="{BBAB7933-238F-403D-86CF-860DE931F521}">
      <dgm:prSet/>
      <dgm:spPr/>
      <dgm:t>
        <a:bodyPr/>
        <a:lstStyle/>
        <a:p>
          <a:endParaRPr lang="en-US" sz="2800"/>
        </a:p>
      </dgm:t>
    </dgm:pt>
    <dgm:pt modelId="{1139D2AF-183D-4D0C-84D3-1FEF4818ADF0}" type="sibTrans" cxnId="{BBAB7933-238F-403D-86CF-860DE931F521}">
      <dgm:prSet/>
      <dgm:spPr/>
      <dgm:t>
        <a:bodyPr/>
        <a:lstStyle/>
        <a:p>
          <a:endParaRPr lang="en-US" sz="2800"/>
        </a:p>
      </dgm:t>
    </dgm:pt>
    <dgm:pt modelId="{8A3D0CA6-4E44-46EC-8004-338832FBAB60}">
      <dgm:prSet phldrT="[Text]" custT="1"/>
      <dgm:spPr/>
      <dgm:t>
        <a:bodyPr/>
        <a:lstStyle/>
        <a:p>
          <a:r>
            <a:rPr lang="en-US" sz="2000" b="1" dirty="0"/>
            <a:t>T</a:t>
          </a:r>
        </a:p>
      </dgm:t>
    </dgm:pt>
    <dgm:pt modelId="{47167B5D-6B00-4E12-8AF5-15A79F06E8BF}" type="parTrans" cxnId="{B4E267CD-554C-4DB7-A497-7D48D318C6D8}">
      <dgm:prSet/>
      <dgm:spPr/>
      <dgm:t>
        <a:bodyPr/>
        <a:lstStyle/>
        <a:p>
          <a:endParaRPr lang="en-US" sz="2800"/>
        </a:p>
      </dgm:t>
    </dgm:pt>
    <dgm:pt modelId="{45B79A08-6EA3-449A-82BA-32FBF0A0D0E9}" type="sibTrans" cxnId="{B4E267CD-554C-4DB7-A497-7D48D318C6D8}">
      <dgm:prSet/>
      <dgm:spPr/>
      <dgm:t>
        <a:bodyPr/>
        <a:lstStyle/>
        <a:p>
          <a:endParaRPr lang="en-US" sz="2800"/>
        </a:p>
      </dgm:t>
    </dgm:pt>
    <dgm:pt modelId="{6A852631-3657-421F-B1A6-8B86D3C03DC4}">
      <dgm:prSet phldrT="[Text]" custT="1"/>
      <dgm:spPr/>
      <dgm:t>
        <a:bodyPr/>
        <a:lstStyle/>
        <a:p>
          <a:r>
            <a:rPr lang="en-US" sz="1200" dirty="0"/>
            <a:t>Difficulty speaking (Aphasia)</a:t>
          </a:r>
        </a:p>
      </dgm:t>
    </dgm:pt>
    <dgm:pt modelId="{B87EEE69-A085-4D26-A524-3E8F2462EA3D}" type="parTrans" cxnId="{57444A46-AE2E-48F4-A48A-3DF24AE930F5}">
      <dgm:prSet/>
      <dgm:spPr/>
      <dgm:t>
        <a:bodyPr/>
        <a:lstStyle/>
        <a:p>
          <a:endParaRPr lang="en-US" sz="2800"/>
        </a:p>
      </dgm:t>
    </dgm:pt>
    <dgm:pt modelId="{A16843BA-B23A-4588-8895-AFFFD1CA0480}" type="sibTrans" cxnId="{57444A46-AE2E-48F4-A48A-3DF24AE930F5}">
      <dgm:prSet/>
      <dgm:spPr/>
      <dgm:t>
        <a:bodyPr/>
        <a:lstStyle/>
        <a:p>
          <a:endParaRPr lang="en-US" sz="2800"/>
        </a:p>
      </dgm:t>
    </dgm:pt>
    <dgm:pt modelId="{8B0A95A2-4508-494F-BAC6-2D058B0ABFAE}">
      <dgm:prSet phldrT="[Text]" custT="1"/>
      <dgm:spPr/>
      <dgm:t>
        <a:bodyPr/>
        <a:lstStyle/>
        <a:p>
          <a:r>
            <a:rPr lang="en-US" sz="2000" b="1" dirty="0"/>
            <a:t>Time</a:t>
          </a:r>
        </a:p>
      </dgm:t>
    </dgm:pt>
    <dgm:pt modelId="{9C4DD31C-FF7E-4532-9CEF-6688D622116F}" type="parTrans" cxnId="{DF0E8CA7-AF06-44B8-A6B6-042C30C41C8C}">
      <dgm:prSet/>
      <dgm:spPr/>
      <dgm:t>
        <a:bodyPr/>
        <a:lstStyle/>
        <a:p>
          <a:endParaRPr lang="en-US" sz="2800"/>
        </a:p>
      </dgm:t>
    </dgm:pt>
    <dgm:pt modelId="{02547589-7AF5-42A2-A9E7-F31D00417499}" type="sibTrans" cxnId="{DF0E8CA7-AF06-44B8-A6B6-042C30C41C8C}">
      <dgm:prSet/>
      <dgm:spPr/>
      <dgm:t>
        <a:bodyPr/>
        <a:lstStyle/>
        <a:p>
          <a:endParaRPr lang="en-US" sz="2800"/>
        </a:p>
      </dgm:t>
    </dgm:pt>
    <dgm:pt modelId="{7F472D79-10D0-46D2-8FB2-6848B3ECD4C2}">
      <dgm:prSet phldrT="[Text]" custT="1"/>
      <dgm:spPr/>
      <dgm:t>
        <a:bodyPr/>
        <a:lstStyle/>
        <a:p>
          <a:r>
            <a:rPr lang="en-US" sz="1100" dirty="0"/>
            <a:t>Headache</a:t>
          </a:r>
        </a:p>
      </dgm:t>
    </dgm:pt>
    <dgm:pt modelId="{7DDB5990-2542-4D49-99C5-32B02F7DEEEE}" type="parTrans" cxnId="{FA4C1C75-3CFE-4CD5-8BF4-EBCAEA995D08}">
      <dgm:prSet/>
      <dgm:spPr/>
      <dgm:t>
        <a:bodyPr/>
        <a:lstStyle/>
        <a:p>
          <a:endParaRPr lang="en-US" sz="2800"/>
        </a:p>
      </dgm:t>
    </dgm:pt>
    <dgm:pt modelId="{5353359D-E50D-4477-9A0E-38AD93A8601A}" type="sibTrans" cxnId="{FA4C1C75-3CFE-4CD5-8BF4-EBCAEA995D08}">
      <dgm:prSet/>
      <dgm:spPr/>
      <dgm:t>
        <a:bodyPr/>
        <a:lstStyle/>
        <a:p>
          <a:endParaRPr lang="en-US" sz="2800"/>
        </a:p>
      </dgm:t>
    </dgm:pt>
    <dgm:pt modelId="{7BD2E78A-A925-4D1F-9F74-E4B5711648AF}">
      <dgm:prSet phldrT="[Text]" custT="1"/>
      <dgm:spPr/>
      <dgm:t>
        <a:bodyPr/>
        <a:lstStyle/>
        <a:p>
          <a:r>
            <a:rPr lang="en-US" sz="1100" dirty="0"/>
            <a:t>Dizziness</a:t>
          </a:r>
        </a:p>
      </dgm:t>
    </dgm:pt>
    <dgm:pt modelId="{6DA5869A-6849-4FE1-BCD0-8D77691ED417}" type="parTrans" cxnId="{586D56BB-6F5A-4DAA-B3DF-DB3B557483D7}">
      <dgm:prSet/>
      <dgm:spPr/>
      <dgm:t>
        <a:bodyPr/>
        <a:lstStyle/>
        <a:p>
          <a:endParaRPr lang="en-US" sz="2800"/>
        </a:p>
      </dgm:t>
    </dgm:pt>
    <dgm:pt modelId="{E539FA4E-5BAD-4B68-9E09-F8447163F0F8}" type="sibTrans" cxnId="{586D56BB-6F5A-4DAA-B3DF-DB3B557483D7}">
      <dgm:prSet/>
      <dgm:spPr/>
      <dgm:t>
        <a:bodyPr/>
        <a:lstStyle/>
        <a:p>
          <a:endParaRPr lang="en-US" sz="2800"/>
        </a:p>
      </dgm:t>
    </dgm:pt>
    <dgm:pt modelId="{BA459818-A91B-4788-B312-F6CBAB11FAAE}">
      <dgm:prSet phldrT="[Text]" custT="1"/>
      <dgm:spPr/>
      <dgm:t>
        <a:bodyPr/>
        <a:lstStyle/>
        <a:p>
          <a:r>
            <a:rPr lang="en-US" sz="1200" dirty="0"/>
            <a:t>Immediate action MUST be taken! Do not delay</a:t>
          </a:r>
        </a:p>
      </dgm:t>
    </dgm:pt>
    <dgm:pt modelId="{9FF0FF6A-3031-4FAF-8785-DF8652CF0C07}" type="parTrans" cxnId="{0A783AA5-A495-41FA-BD5B-86E01F6960CC}">
      <dgm:prSet/>
      <dgm:spPr/>
      <dgm:t>
        <a:bodyPr/>
        <a:lstStyle/>
        <a:p>
          <a:endParaRPr lang="en-US" sz="2800"/>
        </a:p>
      </dgm:t>
    </dgm:pt>
    <dgm:pt modelId="{FF3BA81C-BAD5-4EAD-952D-8DCE9C43D22D}" type="sibTrans" cxnId="{0A783AA5-A495-41FA-BD5B-86E01F6960CC}">
      <dgm:prSet/>
      <dgm:spPr/>
      <dgm:t>
        <a:bodyPr/>
        <a:lstStyle/>
        <a:p>
          <a:endParaRPr lang="en-US" sz="2800"/>
        </a:p>
      </dgm:t>
    </dgm:pt>
    <dgm:pt modelId="{3D978E2F-5CBA-49DA-90B7-5B18B996AC7B}" type="pres">
      <dgm:prSet presAssocID="{518F8C7E-A943-4E4B-8267-A436B028331A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3E374D61-225D-497A-A516-990CD26F0AB6}" type="pres">
      <dgm:prSet presAssocID="{B361E0C4-2B6B-4767-AEB5-226448C80DD2}" presName="composite" presStyleCnt="0"/>
      <dgm:spPr/>
    </dgm:pt>
    <dgm:pt modelId="{5A7993EF-10B9-41D8-96E8-AE4BD7E2397D}" type="pres">
      <dgm:prSet presAssocID="{B361E0C4-2B6B-4767-AEB5-226448C80DD2}" presName="FirstChild" presStyleLbl="revTx" presStyleIdx="0" presStyleCnt="12">
        <dgm:presLayoutVars>
          <dgm:chMax val="0"/>
          <dgm:chPref val="0"/>
          <dgm:bulletEnabled val="1"/>
        </dgm:presLayoutVars>
      </dgm:prSet>
      <dgm:spPr/>
    </dgm:pt>
    <dgm:pt modelId="{F1244A4D-1995-4035-8AF6-CC8CA14C5676}" type="pres">
      <dgm:prSet presAssocID="{B361E0C4-2B6B-4767-AEB5-226448C80DD2}" presName="Parent" presStyleLbl="alignNode1" presStyleIdx="0" presStyleCnt="6">
        <dgm:presLayoutVars>
          <dgm:chMax val="3"/>
          <dgm:chPref val="3"/>
          <dgm:bulletEnabled val="1"/>
        </dgm:presLayoutVars>
      </dgm:prSet>
      <dgm:spPr/>
    </dgm:pt>
    <dgm:pt modelId="{E0E4D18A-29CB-429A-94B3-C2105A5EDDB3}" type="pres">
      <dgm:prSet presAssocID="{B361E0C4-2B6B-4767-AEB5-226448C80DD2}" presName="Accent" presStyleLbl="parChTrans1D1" presStyleIdx="0" presStyleCnt="6"/>
      <dgm:spPr/>
    </dgm:pt>
    <dgm:pt modelId="{111B2B17-8DBA-4A4B-A690-C1D8CC42D08F}" type="pres">
      <dgm:prSet presAssocID="{B361E0C4-2B6B-4767-AEB5-226448C80DD2}" presName="Child" presStyleLbl="revTx" presStyleIdx="1" presStyleCnt="12">
        <dgm:presLayoutVars>
          <dgm:chMax val="0"/>
          <dgm:chPref val="0"/>
          <dgm:bulletEnabled val="1"/>
        </dgm:presLayoutVars>
      </dgm:prSet>
      <dgm:spPr/>
    </dgm:pt>
    <dgm:pt modelId="{CE5C567D-3D8C-4319-9A2D-CFC9A9BA9178}" type="pres">
      <dgm:prSet presAssocID="{0E57D5F0-182A-4898-9148-04EDFE5A35AE}" presName="sibTrans" presStyleCnt="0"/>
      <dgm:spPr/>
    </dgm:pt>
    <dgm:pt modelId="{FA4654D1-CBBC-4FBB-8997-F04AF4248A29}" type="pres">
      <dgm:prSet presAssocID="{B73C30B9-CE63-40FC-9362-413196E162A1}" presName="composite" presStyleCnt="0"/>
      <dgm:spPr/>
    </dgm:pt>
    <dgm:pt modelId="{D82B52A7-1471-4638-87A8-29BD70062061}" type="pres">
      <dgm:prSet presAssocID="{B73C30B9-CE63-40FC-9362-413196E162A1}" presName="FirstChild" presStyleLbl="revTx" presStyleIdx="2" presStyleCnt="12">
        <dgm:presLayoutVars>
          <dgm:chMax val="0"/>
          <dgm:chPref val="0"/>
          <dgm:bulletEnabled val="1"/>
        </dgm:presLayoutVars>
      </dgm:prSet>
      <dgm:spPr/>
    </dgm:pt>
    <dgm:pt modelId="{1E664B69-5540-42EB-B22C-E35FEEED1458}" type="pres">
      <dgm:prSet presAssocID="{B73C30B9-CE63-40FC-9362-413196E162A1}" presName="Parent" presStyleLbl="alignNode1" presStyleIdx="1" presStyleCnt="6">
        <dgm:presLayoutVars>
          <dgm:chMax val="3"/>
          <dgm:chPref val="3"/>
          <dgm:bulletEnabled val="1"/>
        </dgm:presLayoutVars>
      </dgm:prSet>
      <dgm:spPr/>
    </dgm:pt>
    <dgm:pt modelId="{B8E12686-55D7-48B2-8241-0C102C1C2838}" type="pres">
      <dgm:prSet presAssocID="{B73C30B9-CE63-40FC-9362-413196E162A1}" presName="Accent" presStyleLbl="parChTrans1D1" presStyleIdx="1" presStyleCnt="6"/>
      <dgm:spPr/>
    </dgm:pt>
    <dgm:pt modelId="{F7A46ED0-F38D-4BB7-BC32-785815CC8A69}" type="pres">
      <dgm:prSet presAssocID="{B73C30B9-CE63-40FC-9362-413196E162A1}" presName="Child" presStyleLbl="revTx" presStyleIdx="3" presStyleCnt="12">
        <dgm:presLayoutVars>
          <dgm:chMax val="0"/>
          <dgm:chPref val="0"/>
          <dgm:bulletEnabled val="1"/>
        </dgm:presLayoutVars>
      </dgm:prSet>
      <dgm:spPr/>
    </dgm:pt>
    <dgm:pt modelId="{A6DEA946-62DE-4F2B-A932-FF6B59668401}" type="pres">
      <dgm:prSet presAssocID="{0AA95025-C670-4B43-BBCB-90C690029128}" presName="sibTrans" presStyleCnt="0"/>
      <dgm:spPr/>
    </dgm:pt>
    <dgm:pt modelId="{B719DE69-EF68-477B-B02A-34BAE0FC946D}" type="pres">
      <dgm:prSet presAssocID="{EF62B2AD-815B-4BC8-AAA4-7B954B959917}" presName="composite" presStyleCnt="0"/>
      <dgm:spPr/>
    </dgm:pt>
    <dgm:pt modelId="{07238FA4-E201-4641-A255-1248D69DA70C}" type="pres">
      <dgm:prSet presAssocID="{EF62B2AD-815B-4BC8-AAA4-7B954B959917}" presName="FirstChild" presStyleLbl="revTx" presStyleIdx="4" presStyleCnt="12">
        <dgm:presLayoutVars>
          <dgm:chMax val="0"/>
          <dgm:chPref val="0"/>
          <dgm:bulletEnabled val="1"/>
        </dgm:presLayoutVars>
      </dgm:prSet>
      <dgm:spPr/>
    </dgm:pt>
    <dgm:pt modelId="{99C3F81F-F876-4926-8525-899EB8673409}" type="pres">
      <dgm:prSet presAssocID="{EF62B2AD-815B-4BC8-AAA4-7B954B959917}" presName="Parent" presStyleLbl="alignNode1" presStyleIdx="2" presStyleCnt="6">
        <dgm:presLayoutVars>
          <dgm:chMax val="3"/>
          <dgm:chPref val="3"/>
          <dgm:bulletEnabled val="1"/>
        </dgm:presLayoutVars>
      </dgm:prSet>
      <dgm:spPr/>
    </dgm:pt>
    <dgm:pt modelId="{A7261481-1A3B-4BDE-B42E-04FB1E6B0AF3}" type="pres">
      <dgm:prSet presAssocID="{EF62B2AD-815B-4BC8-AAA4-7B954B959917}" presName="Accent" presStyleLbl="parChTrans1D1" presStyleIdx="2" presStyleCnt="6"/>
      <dgm:spPr/>
    </dgm:pt>
    <dgm:pt modelId="{50B188AF-4D5E-434C-883B-3DA491A2D109}" type="pres">
      <dgm:prSet presAssocID="{EF62B2AD-815B-4BC8-AAA4-7B954B959917}" presName="Child" presStyleLbl="revTx" presStyleIdx="5" presStyleCnt="12">
        <dgm:presLayoutVars>
          <dgm:chMax val="0"/>
          <dgm:chPref val="0"/>
          <dgm:bulletEnabled val="1"/>
        </dgm:presLayoutVars>
      </dgm:prSet>
      <dgm:spPr/>
    </dgm:pt>
    <dgm:pt modelId="{CDA33546-CFAF-40DE-88C8-D58647CB779C}" type="pres">
      <dgm:prSet presAssocID="{D0379AEB-3B8B-4F11-BB9A-9576242FB3B3}" presName="sibTrans" presStyleCnt="0"/>
      <dgm:spPr/>
    </dgm:pt>
    <dgm:pt modelId="{CF1F0C8D-3309-46C1-B96D-03A9A4954E5F}" type="pres">
      <dgm:prSet presAssocID="{DFBC0885-4849-49F5-A56E-22435BAE6261}" presName="composite" presStyleCnt="0"/>
      <dgm:spPr/>
    </dgm:pt>
    <dgm:pt modelId="{7B5D381B-31F3-404C-9123-ECC7F083BF72}" type="pres">
      <dgm:prSet presAssocID="{DFBC0885-4849-49F5-A56E-22435BAE6261}" presName="FirstChild" presStyleLbl="revTx" presStyleIdx="6" presStyleCnt="12">
        <dgm:presLayoutVars>
          <dgm:chMax val="0"/>
          <dgm:chPref val="0"/>
          <dgm:bulletEnabled val="1"/>
        </dgm:presLayoutVars>
      </dgm:prSet>
      <dgm:spPr/>
    </dgm:pt>
    <dgm:pt modelId="{89BC3F54-F31A-4327-A335-0104299A693E}" type="pres">
      <dgm:prSet presAssocID="{DFBC0885-4849-49F5-A56E-22435BAE6261}" presName="Parent" presStyleLbl="alignNode1" presStyleIdx="3" presStyleCnt="6">
        <dgm:presLayoutVars>
          <dgm:chMax val="3"/>
          <dgm:chPref val="3"/>
          <dgm:bulletEnabled val="1"/>
        </dgm:presLayoutVars>
      </dgm:prSet>
      <dgm:spPr/>
    </dgm:pt>
    <dgm:pt modelId="{08D2A847-DFB7-47E3-96D3-5784C0BB9BC6}" type="pres">
      <dgm:prSet presAssocID="{DFBC0885-4849-49F5-A56E-22435BAE6261}" presName="Accent" presStyleLbl="parChTrans1D1" presStyleIdx="3" presStyleCnt="6"/>
      <dgm:spPr/>
    </dgm:pt>
    <dgm:pt modelId="{9D82BB73-6FA3-4812-BB7C-9412DDC087D0}" type="pres">
      <dgm:prSet presAssocID="{DFBC0885-4849-49F5-A56E-22435BAE6261}" presName="Child" presStyleLbl="revTx" presStyleIdx="7" presStyleCnt="12">
        <dgm:presLayoutVars>
          <dgm:chMax val="0"/>
          <dgm:chPref val="0"/>
          <dgm:bulletEnabled val="1"/>
        </dgm:presLayoutVars>
      </dgm:prSet>
      <dgm:spPr/>
    </dgm:pt>
    <dgm:pt modelId="{F5991704-F26C-46CF-9077-93214B1A71EF}" type="pres">
      <dgm:prSet presAssocID="{26AEFF8D-D2EF-49B9-A2D4-CCEFA53D2D01}" presName="sibTrans" presStyleCnt="0"/>
      <dgm:spPr/>
    </dgm:pt>
    <dgm:pt modelId="{FDB75427-ACDF-44CB-AEF6-355E02467A88}" type="pres">
      <dgm:prSet presAssocID="{0667A2A5-C7A2-4A6B-A3E2-60453DF22180}" presName="composite" presStyleCnt="0"/>
      <dgm:spPr/>
    </dgm:pt>
    <dgm:pt modelId="{484A19AA-4E48-44D1-AFCB-87F70DD887A4}" type="pres">
      <dgm:prSet presAssocID="{0667A2A5-C7A2-4A6B-A3E2-60453DF22180}" presName="FirstChild" presStyleLbl="revTx" presStyleIdx="8" presStyleCnt="12">
        <dgm:presLayoutVars>
          <dgm:chMax val="0"/>
          <dgm:chPref val="0"/>
          <dgm:bulletEnabled val="1"/>
        </dgm:presLayoutVars>
      </dgm:prSet>
      <dgm:spPr/>
    </dgm:pt>
    <dgm:pt modelId="{3DB9876A-8D76-47F3-8F66-BF33FD4C7491}" type="pres">
      <dgm:prSet presAssocID="{0667A2A5-C7A2-4A6B-A3E2-60453DF22180}" presName="Parent" presStyleLbl="alignNode1" presStyleIdx="4" presStyleCnt="6">
        <dgm:presLayoutVars>
          <dgm:chMax val="3"/>
          <dgm:chPref val="3"/>
          <dgm:bulletEnabled val="1"/>
        </dgm:presLayoutVars>
      </dgm:prSet>
      <dgm:spPr/>
    </dgm:pt>
    <dgm:pt modelId="{4E100F15-5488-4FED-8BEB-97BBA7A0DA4B}" type="pres">
      <dgm:prSet presAssocID="{0667A2A5-C7A2-4A6B-A3E2-60453DF22180}" presName="Accent" presStyleLbl="parChTrans1D1" presStyleIdx="4" presStyleCnt="6"/>
      <dgm:spPr/>
    </dgm:pt>
    <dgm:pt modelId="{E00402F4-1406-4EF9-A7DC-D80232845FF9}" type="pres">
      <dgm:prSet presAssocID="{0667A2A5-C7A2-4A6B-A3E2-60453DF22180}" presName="Child" presStyleLbl="revTx" presStyleIdx="9" presStyleCnt="12">
        <dgm:presLayoutVars>
          <dgm:chMax val="0"/>
          <dgm:chPref val="0"/>
          <dgm:bulletEnabled val="1"/>
        </dgm:presLayoutVars>
      </dgm:prSet>
      <dgm:spPr/>
    </dgm:pt>
    <dgm:pt modelId="{29415B37-0AFD-40CD-80B9-F6C42C928FDF}" type="pres">
      <dgm:prSet presAssocID="{9D7D53BC-6058-439F-8579-E0FD490C288C}" presName="sibTrans" presStyleCnt="0"/>
      <dgm:spPr/>
    </dgm:pt>
    <dgm:pt modelId="{3741F487-8E30-4134-B77F-407D6F0C8211}" type="pres">
      <dgm:prSet presAssocID="{8A3D0CA6-4E44-46EC-8004-338832FBAB60}" presName="composite" presStyleCnt="0"/>
      <dgm:spPr/>
    </dgm:pt>
    <dgm:pt modelId="{95407FF8-1247-403E-B178-B813D4E7698F}" type="pres">
      <dgm:prSet presAssocID="{8A3D0CA6-4E44-46EC-8004-338832FBAB60}" presName="FirstChild" presStyleLbl="revTx" presStyleIdx="10" presStyleCnt="12">
        <dgm:presLayoutVars>
          <dgm:chMax val="0"/>
          <dgm:chPref val="0"/>
          <dgm:bulletEnabled val="1"/>
        </dgm:presLayoutVars>
      </dgm:prSet>
      <dgm:spPr/>
    </dgm:pt>
    <dgm:pt modelId="{5A8A54E7-8935-4E5C-8281-387A6F4B2E16}" type="pres">
      <dgm:prSet presAssocID="{8A3D0CA6-4E44-46EC-8004-338832FBAB60}" presName="Parent" presStyleLbl="alignNode1" presStyleIdx="5" presStyleCnt="6">
        <dgm:presLayoutVars>
          <dgm:chMax val="3"/>
          <dgm:chPref val="3"/>
          <dgm:bulletEnabled val="1"/>
        </dgm:presLayoutVars>
      </dgm:prSet>
      <dgm:spPr/>
    </dgm:pt>
    <dgm:pt modelId="{D7A48D9A-41D1-455C-9B68-4156DC8D4564}" type="pres">
      <dgm:prSet presAssocID="{8A3D0CA6-4E44-46EC-8004-338832FBAB60}" presName="Accent" presStyleLbl="parChTrans1D1" presStyleIdx="5" presStyleCnt="6"/>
      <dgm:spPr/>
    </dgm:pt>
    <dgm:pt modelId="{C22EB1A2-4262-4C38-86C2-58074AB0342D}" type="pres">
      <dgm:prSet presAssocID="{8A3D0CA6-4E44-46EC-8004-338832FBAB60}" presName="Child" presStyleLbl="revTx" presStyleIdx="11" presStyleCnt="12">
        <dgm:presLayoutVars>
          <dgm:chMax val="0"/>
          <dgm:chPref val="0"/>
          <dgm:bulletEnabled val="1"/>
        </dgm:presLayoutVars>
      </dgm:prSet>
      <dgm:spPr/>
    </dgm:pt>
  </dgm:ptLst>
  <dgm:cxnLst>
    <dgm:cxn modelId="{BCBEA701-89F4-4272-9201-1606D6D8D3C9}" srcId="{B73C30B9-CE63-40FC-9362-413196E162A1}" destId="{0AB3373A-1627-4C6C-847E-6F56B15BE692}" srcOrd="1" destOrd="0" parTransId="{356A842E-98E8-407A-8AC2-43C378210180}" sibTransId="{8FF1B981-C266-476B-8C75-635959CC39A6}"/>
    <dgm:cxn modelId="{E1D03602-E4AB-48D5-AA3F-535F2730FA52}" type="presOf" srcId="{C78A4278-E476-4AD8-AB05-5DCBEF69326D}" destId="{5A7993EF-10B9-41D8-96E8-AE4BD7E2397D}" srcOrd="0" destOrd="0" presId="urn:microsoft.com/office/officeart/2011/layout/TabList"/>
    <dgm:cxn modelId="{0F247B05-D3E3-48EB-96D0-53B733B50C0D}" srcId="{518F8C7E-A943-4E4B-8267-A436B028331A}" destId="{B361E0C4-2B6B-4767-AEB5-226448C80DD2}" srcOrd="0" destOrd="0" parTransId="{F7A75039-FBA0-4503-8412-1D33ACF7EAD9}" sibTransId="{0E57D5F0-182A-4898-9148-04EDFE5A35AE}"/>
    <dgm:cxn modelId="{3FC08605-56A5-4590-AE94-E3104B834D7C}" srcId="{B361E0C4-2B6B-4767-AEB5-226448C80DD2}" destId="{BE5CEA7F-A4C8-4AC6-82A4-64C07BE6C688}" srcOrd="1" destOrd="0" parTransId="{D2BBDDDA-947F-48EA-9EB8-BE2074BA8EFF}" sibTransId="{865D77DC-632B-4120-A29A-395D413BDE95}"/>
    <dgm:cxn modelId="{D47E880A-6BE4-45D0-AEE3-9E1A5FDA774F}" srcId="{518F8C7E-A943-4E4B-8267-A436B028331A}" destId="{B73C30B9-CE63-40FC-9362-413196E162A1}" srcOrd="1" destOrd="0" parTransId="{87179480-2E13-4203-9C8A-BF7CB70DC888}" sibTransId="{0AA95025-C670-4B43-BBCB-90C690029128}"/>
    <dgm:cxn modelId="{2C4EE917-A7D2-4BD1-84DF-1938248573E0}" srcId="{EF62B2AD-815B-4BC8-AAA4-7B954B959917}" destId="{07C5C3FE-92B0-48F5-82D2-F764ACC05C6A}" srcOrd="0" destOrd="0" parTransId="{4C5D523A-D638-4C0E-B26C-0F66D0FFE3AC}" sibTransId="{7E399F55-FD95-47B1-BB56-9E73D16C86E9}"/>
    <dgm:cxn modelId="{C98C9B21-A040-4D4D-B1CB-BF4F1A507A29}" type="presOf" srcId="{B361E0C4-2B6B-4767-AEB5-226448C80DD2}" destId="{F1244A4D-1995-4035-8AF6-CC8CA14C5676}" srcOrd="0" destOrd="0" presId="urn:microsoft.com/office/officeart/2011/layout/TabList"/>
    <dgm:cxn modelId="{C42BDE21-059F-4351-B99F-09257467B875}" type="presOf" srcId="{6A852631-3657-421F-B1A6-8B86D3C03DC4}" destId="{E00402F4-1406-4EF9-A7DC-D80232845FF9}" srcOrd="0" destOrd="0" presId="urn:microsoft.com/office/officeart/2011/layout/TabList"/>
    <dgm:cxn modelId="{BBAB7933-238F-403D-86CF-860DE931F521}" srcId="{0667A2A5-C7A2-4A6B-A3E2-60453DF22180}" destId="{82782F46-88C6-4FBF-A9C9-3C7E81CA2BE0}" srcOrd="0" destOrd="0" parTransId="{3CE1BBDD-70C8-4ECA-A2B7-0E77DFE27A07}" sibTransId="{1139D2AF-183D-4D0C-84D3-1FEF4818ADF0}"/>
    <dgm:cxn modelId="{4E8F803A-C0D4-48F1-9B83-B033A2AD5B20}" srcId="{EF62B2AD-815B-4BC8-AAA4-7B954B959917}" destId="{5C10BA72-9FB3-4DE2-9DC9-2457E6775A1F}" srcOrd="1" destOrd="0" parTransId="{211AFB19-8A02-48F7-8EE0-95AF72783A2D}" sibTransId="{DC8D98F3-DFE6-4D87-B276-803ED565CC6A}"/>
    <dgm:cxn modelId="{2EA4923B-C962-43D2-B1AA-F332F1D846D7}" type="presOf" srcId="{D2469C44-0C37-4DF0-8993-EA987DE5EC98}" destId="{7B5D381B-31F3-404C-9123-ECC7F083BF72}" srcOrd="0" destOrd="0" presId="urn:microsoft.com/office/officeart/2011/layout/TabList"/>
    <dgm:cxn modelId="{A8A1825D-1133-4104-B3C2-A4CD8E0606B7}" type="presOf" srcId="{EF62B2AD-815B-4BC8-AAA4-7B954B959917}" destId="{99C3F81F-F876-4926-8525-899EB8673409}" srcOrd="0" destOrd="0" presId="urn:microsoft.com/office/officeart/2011/layout/TabList"/>
    <dgm:cxn modelId="{BB1A565F-77AE-4ACF-A6E7-59803D6D3A1B}" type="presOf" srcId="{7F472D79-10D0-46D2-8FB2-6848B3ECD4C2}" destId="{111B2B17-8DBA-4A4B-A690-C1D8CC42D08F}" srcOrd="0" destOrd="1" presId="urn:microsoft.com/office/officeart/2011/layout/TabList"/>
    <dgm:cxn modelId="{19D46D62-C11D-4B65-A0C0-33AFBDDB265D}" type="presOf" srcId="{8A3D0CA6-4E44-46EC-8004-338832FBAB60}" destId="{5A8A54E7-8935-4E5C-8281-387A6F4B2E16}" srcOrd="0" destOrd="0" presId="urn:microsoft.com/office/officeart/2011/layout/TabList"/>
    <dgm:cxn modelId="{57444A46-AE2E-48F4-A48A-3DF24AE930F5}" srcId="{0667A2A5-C7A2-4A6B-A3E2-60453DF22180}" destId="{6A852631-3657-421F-B1A6-8B86D3C03DC4}" srcOrd="1" destOrd="0" parTransId="{B87EEE69-A085-4D26-A524-3E8F2462EA3D}" sibTransId="{A16843BA-B23A-4588-8895-AFFFD1CA0480}"/>
    <dgm:cxn modelId="{551B9A46-73F0-405F-B548-D00B93DB0937}" type="presOf" srcId="{8B0A95A2-4508-494F-BAC6-2D058B0ABFAE}" destId="{95407FF8-1247-403E-B178-B813D4E7698F}" srcOrd="0" destOrd="0" presId="urn:microsoft.com/office/officeart/2011/layout/TabList"/>
    <dgm:cxn modelId="{94B1644E-EEB3-450F-953C-A0090E9CEAB9}" type="presOf" srcId="{0AB3373A-1627-4C6C-847E-6F56B15BE692}" destId="{F7A46ED0-F38D-4BB7-BC32-785815CC8A69}" srcOrd="0" destOrd="0" presId="urn:microsoft.com/office/officeart/2011/layout/TabList"/>
    <dgm:cxn modelId="{0DADC54E-4082-42C1-B456-6E73120F7847}" type="presOf" srcId="{BE5CEA7F-A4C8-4AC6-82A4-64C07BE6C688}" destId="{111B2B17-8DBA-4A4B-A690-C1D8CC42D08F}" srcOrd="0" destOrd="0" presId="urn:microsoft.com/office/officeart/2011/layout/TabList"/>
    <dgm:cxn modelId="{3AB6B54F-8593-486C-B7EB-A58360F464A5}" srcId="{518F8C7E-A943-4E4B-8267-A436B028331A}" destId="{DFBC0885-4849-49F5-A56E-22435BAE6261}" srcOrd="3" destOrd="0" parTransId="{A5DA3013-7AF3-48A9-BD00-7169C5195521}" sibTransId="{26AEFF8D-D2EF-49B9-A2D4-CCEFA53D2D01}"/>
    <dgm:cxn modelId="{FA4C1C75-3CFE-4CD5-8BF4-EBCAEA995D08}" srcId="{B361E0C4-2B6B-4767-AEB5-226448C80DD2}" destId="{7F472D79-10D0-46D2-8FB2-6848B3ECD4C2}" srcOrd="2" destOrd="0" parTransId="{7DDB5990-2542-4D49-99C5-32B02F7DEEEE}" sibTransId="{5353359D-E50D-4477-9A0E-38AD93A8601A}"/>
    <dgm:cxn modelId="{B846D258-4C19-4A8F-80FB-EE3705748B8A}" type="presOf" srcId="{CA1F9DFB-8ABB-4BAE-B0B2-F1128D377058}" destId="{D82B52A7-1471-4638-87A8-29BD70062061}" srcOrd="0" destOrd="0" presId="urn:microsoft.com/office/officeart/2011/layout/TabList"/>
    <dgm:cxn modelId="{B295087B-6770-4221-B26F-E0A8F247AD27}" type="presOf" srcId="{518F8C7E-A943-4E4B-8267-A436B028331A}" destId="{3D978E2F-5CBA-49DA-90B7-5B18B996AC7B}" srcOrd="0" destOrd="0" presId="urn:microsoft.com/office/officeart/2011/layout/TabList"/>
    <dgm:cxn modelId="{6DD0DA80-B2B6-4770-97EA-629430A131F1}" type="presOf" srcId="{BA459818-A91B-4788-B312-F6CBAB11FAAE}" destId="{C22EB1A2-4262-4C38-86C2-58074AB0342D}" srcOrd="0" destOrd="0" presId="urn:microsoft.com/office/officeart/2011/layout/TabList"/>
    <dgm:cxn modelId="{7F638B8B-C375-4C06-B5C6-7017D0CAA5FC}" type="presOf" srcId="{5C10BA72-9FB3-4DE2-9DC9-2457E6775A1F}" destId="{50B188AF-4D5E-434C-883B-3DA491A2D109}" srcOrd="0" destOrd="0" presId="urn:microsoft.com/office/officeart/2011/layout/TabList"/>
    <dgm:cxn modelId="{D997A68C-FD17-4693-B763-5B129E0ABE82}" type="presOf" srcId="{B73C30B9-CE63-40FC-9362-413196E162A1}" destId="{1E664B69-5540-42EB-B22C-E35FEEED1458}" srcOrd="0" destOrd="0" presId="urn:microsoft.com/office/officeart/2011/layout/TabList"/>
    <dgm:cxn modelId="{5B483C91-9CCD-45C2-95BE-1C2249DF1063}" type="presOf" srcId="{DFBC0885-4849-49F5-A56E-22435BAE6261}" destId="{89BC3F54-F31A-4327-A335-0104299A693E}" srcOrd="0" destOrd="0" presId="urn:microsoft.com/office/officeart/2011/layout/TabList"/>
    <dgm:cxn modelId="{D481D89D-479A-4FE7-886B-0CA38A30B350}" srcId="{DFBC0885-4849-49F5-A56E-22435BAE6261}" destId="{D2469C44-0C37-4DF0-8993-EA987DE5EC98}" srcOrd="0" destOrd="0" parTransId="{01A7DB70-5884-47D3-91D4-36602AFF1B9E}" sibTransId="{5BC89C5B-6EAF-488B-9312-E556940677AC}"/>
    <dgm:cxn modelId="{86EA49A0-D100-4D4F-A250-861E07A094E6}" type="presOf" srcId="{07C5C3FE-92B0-48F5-82D2-F764ACC05C6A}" destId="{07238FA4-E201-4641-A255-1248D69DA70C}" srcOrd="0" destOrd="0" presId="urn:microsoft.com/office/officeart/2011/layout/TabList"/>
    <dgm:cxn modelId="{CCA068A4-67BB-4F4D-A68F-5ABB39D6A996}" srcId="{518F8C7E-A943-4E4B-8267-A436B028331A}" destId="{0667A2A5-C7A2-4A6B-A3E2-60453DF22180}" srcOrd="4" destOrd="0" parTransId="{5375E788-EE1C-4DDD-B7A4-497D25F12C9F}" sibTransId="{9D7D53BC-6058-439F-8579-E0FD490C288C}"/>
    <dgm:cxn modelId="{0A783AA5-A495-41FA-BD5B-86E01F6960CC}" srcId="{8A3D0CA6-4E44-46EC-8004-338832FBAB60}" destId="{BA459818-A91B-4788-B312-F6CBAB11FAAE}" srcOrd="1" destOrd="0" parTransId="{9FF0FF6A-3031-4FAF-8785-DF8652CF0C07}" sibTransId="{FF3BA81C-BAD5-4EAD-952D-8DCE9C43D22D}"/>
    <dgm:cxn modelId="{DF0E8CA7-AF06-44B8-A6B6-042C30C41C8C}" srcId="{8A3D0CA6-4E44-46EC-8004-338832FBAB60}" destId="{8B0A95A2-4508-494F-BAC6-2D058B0ABFAE}" srcOrd="0" destOrd="0" parTransId="{9C4DD31C-FF7E-4532-9CEF-6688D622116F}" sibTransId="{02547589-7AF5-42A2-A9E7-F31D00417499}"/>
    <dgm:cxn modelId="{586D56BB-6F5A-4DAA-B3DF-DB3B557483D7}" srcId="{B361E0C4-2B6B-4767-AEB5-226448C80DD2}" destId="{7BD2E78A-A925-4D1F-9F74-E4B5711648AF}" srcOrd="3" destOrd="0" parTransId="{6DA5869A-6849-4FE1-BCD0-8D77691ED417}" sibTransId="{E539FA4E-5BAD-4B68-9E09-F8447163F0F8}"/>
    <dgm:cxn modelId="{734C78C3-1061-41E3-922D-87AAB892F95E}" srcId="{B361E0C4-2B6B-4767-AEB5-226448C80DD2}" destId="{C78A4278-E476-4AD8-AB05-5DCBEF69326D}" srcOrd="0" destOrd="0" parTransId="{7F5AF197-B1BC-48A8-9C5C-8ED6F090C2D6}" sibTransId="{CCED8037-328E-4CD1-92E0-F1D5CD35E8B9}"/>
    <dgm:cxn modelId="{4F405BCA-F9F1-47CC-A0A4-E2ECF4B9F44E}" type="presOf" srcId="{0667A2A5-C7A2-4A6B-A3E2-60453DF22180}" destId="{3DB9876A-8D76-47F3-8F66-BF33FD4C7491}" srcOrd="0" destOrd="0" presId="urn:microsoft.com/office/officeart/2011/layout/TabList"/>
    <dgm:cxn modelId="{B4E267CD-554C-4DB7-A497-7D48D318C6D8}" srcId="{518F8C7E-A943-4E4B-8267-A436B028331A}" destId="{8A3D0CA6-4E44-46EC-8004-338832FBAB60}" srcOrd="5" destOrd="0" parTransId="{47167B5D-6B00-4E12-8AF5-15A79F06E8BF}" sibTransId="{45B79A08-6EA3-449A-82BA-32FBF0A0D0E9}"/>
    <dgm:cxn modelId="{C0C2ABD0-5704-4EC7-8AAB-C67D4F5D2C6B}" srcId="{B73C30B9-CE63-40FC-9362-413196E162A1}" destId="{CA1F9DFB-8ABB-4BAE-B0B2-F1128D377058}" srcOrd="0" destOrd="0" parTransId="{CC9038A6-D8DE-4CB5-9B25-17E1D2B426B9}" sibTransId="{C63343F4-B1B3-45CF-A360-D40446B56B33}"/>
    <dgm:cxn modelId="{5874DDD4-2334-426A-A5A6-3B3550762CAF}" type="presOf" srcId="{82782F46-88C6-4FBF-A9C9-3C7E81CA2BE0}" destId="{484A19AA-4E48-44D1-AFCB-87F70DD887A4}" srcOrd="0" destOrd="0" presId="urn:microsoft.com/office/officeart/2011/layout/TabList"/>
    <dgm:cxn modelId="{ADEE58DF-B364-4C15-8C14-BB9671D2D1E3}" type="presOf" srcId="{7BD2E78A-A925-4D1F-9F74-E4B5711648AF}" destId="{111B2B17-8DBA-4A4B-A690-C1D8CC42D08F}" srcOrd="0" destOrd="2" presId="urn:microsoft.com/office/officeart/2011/layout/TabList"/>
    <dgm:cxn modelId="{FF554AE3-5512-47DA-982B-5D7969F3F9F0}" srcId="{518F8C7E-A943-4E4B-8267-A436B028331A}" destId="{EF62B2AD-815B-4BC8-AAA4-7B954B959917}" srcOrd="2" destOrd="0" parTransId="{1EC53AEC-1048-4A12-B7F7-10ED6EAAEC07}" sibTransId="{D0379AEB-3B8B-4F11-BB9A-9576242FB3B3}"/>
    <dgm:cxn modelId="{E15D9CE5-0F18-4A43-B29A-895D2338694C}" type="presOf" srcId="{9BEB5F95-0C98-4B78-90DD-0A333DCEB01B}" destId="{9D82BB73-6FA3-4812-BB7C-9412DDC087D0}" srcOrd="0" destOrd="0" presId="urn:microsoft.com/office/officeart/2011/layout/TabList"/>
    <dgm:cxn modelId="{583444FC-0C8B-4726-ABB2-962CFBB550D1}" srcId="{DFBC0885-4849-49F5-A56E-22435BAE6261}" destId="{9BEB5F95-0C98-4B78-90DD-0A333DCEB01B}" srcOrd="1" destOrd="0" parTransId="{5EBB11B9-73A9-44A7-9301-2721F9CDC88C}" sibTransId="{B77C66FD-6EDF-48EE-8C4F-FD4747492713}"/>
    <dgm:cxn modelId="{DAAD3E2E-6132-4B18-BB87-399979497C33}" type="presParOf" srcId="{3D978E2F-5CBA-49DA-90B7-5B18B996AC7B}" destId="{3E374D61-225D-497A-A516-990CD26F0AB6}" srcOrd="0" destOrd="0" presId="urn:microsoft.com/office/officeart/2011/layout/TabList"/>
    <dgm:cxn modelId="{3D4C377B-B1DB-4A51-A6DA-A2F16931DE4F}" type="presParOf" srcId="{3E374D61-225D-497A-A516-990CD26F0AB6}" destId="{5A7993EF-10B9-41D8-96E8-AE4BD7E2397D}" srcOrd="0" destOrd="0" presId="urn:microsoft.com/office/officeart/2011/layout/TabList"/>
    <dgm:cxn modelId="{C92B5917-7CF7-47C6-8AD2-DE2A551F60A8}" type="presParOf" srcId="{3E374D61-225D-497A-A516-990CD26F0AB6}" destId="{F1244A4D-1995-4035-8AF6-CC8CA14C5676}" srcOrd="1" destOrd="0" presId="urn:microsoft.com/office/officeart/2011/layout/TabList"/>
    <dgm:cxn modelId="{1FAA577A-F56E-44A7-9CB5-A1EE6618F298}" type="presParOf" srcId="{3E374D61-225D-497A-A516-990CD26F0AB6}" destId="{E0E4D18A-29CB-429A-94B3-C2105A5EDDB3}" srcOrd="2" destOrd="0" presId="urn:microsoft.com/office/officeart/2011/layout/TabList"/>
    <dgm:cxn modelId="{D778F7EE-5A96-41EF-BBD1-5DC299018F2A}" type="presParOf" srcId="{3D978E2F-5CBA-49DA-90B7-5B18B996AC7B}" destId="{111B2B17-8DBA-4A4B-A690-C1D8CC42D08F}" srcOrd="1" destOrd="0" presId="urn:microsoft.com/office/officeart/2011/layout/TabList"/>
    <dgm:cxn modelId="{03395C2C-ECEC-437F-8F08-A95F83C723DA}" type="presParOf" srcId="{3D978E2F-5CBA-49DA-90B7-5B18B996AC7B}" destId="{CE5C567D-3D8C-4319-9A2D-CFC9A9BA9178}" srcOrd="2" destOrd="0" presId="urn:microsoft.com/office/officeart/2011/layout/TabList"/>
    <dgm:cxn modelId="{2B3933AB-BBD7-4C1B-AA0A-DB3F6EE22C04}" type="presParOf" srcId="{3D978E2F-5CBA-49DA-90B7-5B18B996AC7B}" destId="{FA4654D1-CBBC-4FBB-8997-F04AF4248A29}" srcOrd="3" destOrd="0" presId="urn:microsoft.com/office/officeart/2011/layout/TabList"/>
    <dgm:cxn modelId="{6ED13826-0FA4-4370-942B-E66F462AA0E5}" type="presParOf" srcId="{FA4654D1-CBBC-4FBB-8997-F04AF4248A29}" destId="{D82B52A7-1471-4638-87A8-29BD70062061}" srcOrd="0" destOrd="0" presId="urn:microsoft.com/office/officeart/2011/layout/TabList"/>
    <dgm:cxn modelId="{9224118B-36F8-4C42-BEF8-4EE500EC54A0}" type="presParOf" srcId="{FA4654D1-CBBC-4FBB-8997-F04AF4248A29}" destId="{1E664B69-5540-42EB-B22C-E35FEEED1458}" srcOrd="1" destOrd="0" presId="urn:microsoft.com/office/officeart/2011/layout/TabList"/>
    <dgm:cxn modelId="{F83D8564-7CF2-4B27-89C4-8CC185F594EB}" type="presParOf" srcId="{FA4654D1-CBBC-4FBB-8997-F04AF4248A29}" destId="{B8E12686-55D7-48B2-8241-0C102C1C2838}" srcOrd="2" destOrd="0" presId="urn:microsoft.com/office/officeart/2011/layout/TabList"/>
    <dgm:cxn modelId="{D27FC8E7-2FEE-438A-BE9F-6432C2CE4A65}" type="presParOf" srcId="{3D978E2F-5CBA-49DA-90B7-5B18B996AC7B}" destId="{F7A46ED0-F38D-4BB7-BC32-785815CC8A69}" srcOrd="4" destOrd="0" presId="urn:microsoft.com/office/officeart/2011/layout/TabList"/>
    <dgm:cxn modelId="{5AC36492-9612-4C6F-92AB-35AF158B9FDF}" type="presParOf" srcId="{3D978E2F-5CBA-49DA-90B7-5B18B996AC7B}" destId="{A6DEA946-62DE-4F2B-A932-FF6B59668401}" srcOrd="5" destOrd="0" presId="urn:microsoft.com/office/officeart/2011/layout/TabList"/>
    <dgm:cxn modelId="{7C38E8BA-73ED-41B6-9E0E-A5E46BA92768}" type="presParOf" srcId="{3D978E2F-5CBA-49DA-90B7-5B18B996AC7B}" destId="{B719DE69-EF68-477B-B02A-34BAE0FC946D}" srcOrd="6" destOrd="0" presId="urn:microsoft.com/office/officeart/2011/layout/TabList"/>
    <dgm:cxn modelId="{99497375-5D2C-4739-BEB7-5BABC4B38C2F}" type="presParOf" srcId="{B719DE69-EF68-477B-B02A-34BAE0FC946D}" destId="{07238FA4-E201-4641-A255-1248D69DA70C}" srcOrd="0" destOrd="0" presId="urn:microsoft.com/office/officeart/2011/layout/TabList"/>
    <dgm:cxn modelId="{41E63838-2838-4741-84DE-0E594472FC1D}" type="presParOf" srcId="{B719DE69-EF68-477B-B02A-34BAE0FC946D}" destId="{99C3F81F-F876-4926-8525-899EB8673409}" srcOrd="1" destOrd="0" presId="urn:microsoft.com/office/officeart/2011/layout/TabList"/>
    <dgm:cxn modelId="{5977650E-A8F9-463D-9A04-4E93CD9D53BF}" type="presParOf" srcId="{B719DE69-EF68-477B-B02A-34BAE0FC946D}" destId="{A7261481-1A3B-4BDE-B42E-04FB1E6B0AF3}" srcOrd="2" destOrd="0" presId="urn:microsoft.com/office/officeart/2011/layout/TabList"/>
    <dgm:cxn modelId="{20EB0EB3-2418-439B-A80F-987307E5381F}" type="presParOf" srcId="{3D978E2F-5CBA-49DA-90B7-5B18B996AC7B}" destId="{50B188AF-4D5E-434C-883B-3DA491A2D109}" srcOrd="7" destOrd="0" presId="urn:microsoft.com/office/officeart/2011/layout/TabList"/>
    <dgm:cxn modelId="{D972CB76-3211-450B-BDC4-855B837B35AF}" type="presParOf" srcId="{3D978E2F-5CBA-49DA-90B7-5B18B996AC7B}" destId="{CDA33546-CFAF-40DE-88C8-D58647CB779C}" srcOrd="8" destOrd="0" presId="urn:microsoft.com/office/officeart/2011/layout/TabList"/>
    <dgm:cxn modelId="{77427072-4A35-421B-9F72-F24A3E36A2CA}" type="presParOf" srcId="{3D978E2F-5CBA-49DA-90B7-5B18B996AC7B}" destId="{CF1F0C8D-3309-46C1-B96D-03A9A4954E5F}" srcOrd="9" destOrd="0" presId="urn:microsoft.com/office/officeart/2011/layout/TabList"/>
    <dgm:cxn modelId="{E01F39F9-AB1E-4717-8DFA-3C12A7CDE79B}" type="presParOf" srcId="{CF1F0C8D-3309-46C1-B96D-03A9A4954E5F}" destId="{7B5D381B-31F3-404C-9123-ECC7F083BF72}" srcOrd="0" destOrd="0" presId="urn:microsoft.com/office/officeart/2011/layout/TabList"/>
    <dgm:cxn modelId="{E8A69B47-D392-4BFB-86B4-6AF1EB755E0A}" type="presParOf" srcId="{CF1F0C8D-3309-46C1-B96D-03A9A4954E5F}" destId="{89BC3F54-F31A-4327-A335-0104299A693E}" srcOrd="1" destOrd="0" presId="urn:microsoft.com/office/officeart/2011/layout/TabList"/>
    <dgm:cxn modelId="{94EE46B3-34EC-4C18-A754-E183F767A263}" type="presParOf" srcId="{CF1F0C8D-3309-46C1-B96D-03A9A4954E5F}" destId="{08D2A847-DFB7-47E3-96D3-5784C0BB9BC6}" srcOrd="2" destOrd="0" presId="urn:microsoft.com/office/officeart/2011/layout/TabList"/>
    <dgm:cxn modelId="{CDD7FC6C-5530-45D1-BCA9-4B329CC0D045}" type="presParOf" srcId="{3D978E2F-5CBA-49DA-90B7-5B18B996AC7B}" destId="{9D82BB73-6FA3-4812-BB7C-9412DDC087D0}" srcOrd="10" destOrd="0" presId="urn:microsoft.com/office/officeart/2011/layout/TabList"/>
    <dgm:cxn modelId="{8621410E-D442-4835-91C1-0B8FCA87205E}" type="presParOf" srcId="{3D978E2F-5CBA-49DA-90B7-5B18B996AC7B}" destId="{F5991704-F26C-46CF-9077-93214B1A71EF}" srcOrd="11" destOrd="0" presId="urn:microsoft.com/office/officeart/2011/layout/TabList"/>
    <dgm:cxn modelId="{CAA78BE1-94D6-4A6F-856D-7117C34C35BA}" type="presParOf" srcId="{3D978E2F-5CBA-49DA-90B7-5B18B996AC7B}" destId="{FDB75427-ACDF-44CB-AEF6-355E02467A88}" srcOrd="12" destOrd="0" presId="urn:microsoft.com/office/officeart/2011/layout/TabList"/>
    <dgm:cxn modelId="{435DB850-46AB-4717-8D01-E537AEBF72B9}" type="presParOf" srcId="{FDB75427-ACDF-44CB-AEF6-355E02467A88}" destId="{484A19AA-4E48-44D1-AFCB-87F70DD887A4}" srcOrd="0" destOrd="0" presId="urn:microsoft.com/office/officeart/2011/layout/TabList"/>
    <dgm:cxn modelId="{3B2DA62D-8FE1-4CB6-8C67-2BBA9F0BEE28}" type="presParOf" srcId="{FDB75427-ACDF-44CB-AEF6-355E02467A88}" destId="{3DB9876A-8D76-47F3-8F66-BF33FD4C7491}" srcOrd="1" destOrd="0" presId="urn:microsoft.com/office/officeart/2011/layout/TabList"/>
    <dgm:cxn modelId="{89100867-FD9F-4A90-8F91-D2DDBA505B21}" type="presParOf" srcId="{FDB75427-ACDF-44CB-AEF6-355E02467A88}" destId="{4E100F15-5488-4FED-8BEB-97BBA7A0DA4B}" srcOrd="2" destOrd="0" presId="urn:microsoft.com/office/officeart/2011/layout/TabList"/>
    <dgm:cxn modelId="{D6D2A606-2486-429D-A0FF-734DFA23754A}" type="presParOf" srcId="{3D978E2F-5CBA-49DA-90B7-5B18B996AC7B}" destId="{E00402F4-1406-4EF9-A7DC-D80232845FF9}" srcOrd="13" destOrd="0" presId="urn:microsoft.com/office/officeart/2011/layout/TabList"/>
    <dgm:cxn modelId="{D96EB610-DFAF-4310-98CC-9AE2A496676E}" type="presParOf" srcId="{3D978E2F-5CBA-49DA-90B7-5B18B996AC7B}" destId="{29415B37-0AFD-40CD-80B9-F6C42C928FDF}" srcOrd="14" destOrd="0" presId="urn:microsoft.com/office/officeart/2011/layout/TabList"/>
    <dgm:cxn modelId="{9A1CFEBF-92A7-4387-9444-33E4496BD7DF}" type="presParOf" srcId="{3D978E2F-5CBA-49DA-90B7-5B18B996AC7B}" destId="{3741F487-8E30-4134-B77F-407D6F0C8211}" srcOrd="15" destOrd="0" presId="urn:microsoft.com/office/officeart/2011/layout/TabList"/>
    <dgm:cxn modelId="{DE0AF39A-0F68-48CC-B3EF-84C25A948ACA}" type="presParOf" srcId="{3741F487-8E30-4134-B77F-407D6F0C8211}" destId="{95407FF8-1247-403E-B178-B813D4E7698F}" srcOrd="0" destOrd="0" presId="urn:microsoft.com/office/officeart/2011/layout/TabList"/>
    <dgm:cxn modelId="{ADF94285-76BE-4619-A45D-2630AFF9CEA3}" type="presParOf" srcId="{3741F487-8E30-4134-B77F-407D6F0C8211}" destId="{5A8A54E7-8935-4E5C-8281-387A6F4B2E16}" srcOrd="1" destOrd="0" presId="urn:microsoft.com/office/officeart/2011/layout/TabList"/>
    <dgm:cxn modelId="{6FEA8470-4785-4EC5-A88E-1D1FA5B778AA}" type="presParOf" srcId="{3741F487-8E30-4134-B77F-407D6F0C8211}" destId="{D7A48D9A-41D1-455C-9B68-4156DC8D4564}" srcOrd="2" destOrd="0" presId="urn:microsoft.com/office/officeart/2011/layout/TabList"/>
    <dgm:cxn modelId="{23749FD0-1625-4B9E-A4D1-FB5E8C82C296}" type="presParOf" srcId="{3D978E2F-5CBA-49DA-90B7-5B18B996AC7B}" destId="{C22EB1A2-4262-4C38-86C2-58074AB0342D}" srcOrd="16" destOrd="0" presId="urn:microsoft.com/office/officeart/2011/layout/TabList"/>
  </dgm:cxnLst>
  <dgm:bg/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AD600-368A-4183-B408-9C461409A358}">
      <dsp:nvSpPr>
        <dsp:cNvPr id="0" name=""/>
        <dsp:cNvSpPr/>
      </dsp:nvSpPr>
      <dsp:spPr>
        <a:xfrm>
          <a:off x="0" y="4042324"/>
          <a:ext cx="4805265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885ACF-8B80-44EA-8A78-FAE88F53B898}">
      <dsp:nvSpPr>
        <dsp:cNvPr id="0" name=""/>
        <dsp:cNvSpPr/>
      </dsp:nvSpPr>
      <dsp:spPr>
        <a:xfrm>
          <a:off x="0" y="3108576"/>
          <a:ext cx="4805265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5698DD-66A6-4CAD-AC4E-5462EF49347B}">
      <dsp:nvSpPr>
        <dsp:cNvPr id="0" name=""/>
        <dsp:cNvSpPr/>
      </dsp:nvSpPr>
      <dsp:spPr>
        <a:xfrm>
          <a:off x="0" y="2174828"/>
          <a:ext cx="4805265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A219FC-BFE9-4C89-BB5F-F78029558B28}">
      <dsp:nvSpPr>
        <dsp:cNvPr id="0" name=""/>
        <dsp:cNvSpPr/>
      </dsp:nvSpPr>
      <dsp:spPr>
        <a:xfrm>
          <a:off x="0" y="1241080"/>
          <a:ext cx="4805265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A31385-3CD8-4ABA-B1C8-559773178C88}">
      <dsp:nvSpPr>
        <dsp:cNvPr id="0" name=""/>
        <dsp:cNvSpPr/>
      </dsp:nvSpPr>
      <dsp:spPr>
        <a:xfrm>
          <a:off x="0" y="307332"/>
          <a:ext cx="4805265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D61EC1-2BC9-4A3D-9275-2CE2A059E1E9}">
      <dsp:nvSpPr>
        <dsp:cNvPr id="0" name=""/>
        <dsp:cNvSpPr/>
      </dsp:nvSpPr>
      <dsp:spPr>
        <a:xfrm>
          <a:off x="1249369" y="1215"/>
          <a:ext cx="3555896" cy="306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Acknowledge</a:t>
          </a:r>
        </a:p>
      </dsp:txBody>
      <dsp:txXfrm>
        <a:off x="1249369" y="1215"/>
        <a:ext cx="3555896" cy="306116"/>
      </dsp:txXfrm>
    </dsp:sp>
    <dsp:sp modelId="{F5A48F5C-860F-49A4-8E6B-C8420E6CF9EA}">
      <dsp:nvSpPr>
        <dsp:cNvPr id="0" name=""/>
        <dsp:cNvSpPr/>
      </dsp:nvSpPr>
      <dsp:spPr>
        <a:xfrm>
          <a:off x="0" y="1215"/>
          <a:ext cx="1249369" cy="30611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</a:t>
          </a:r>
        </a:p>
      </dsp:txBody>
      <dsp:txXfrm>
        <a:off x="14946" y="16161"/>
        <a:ext cx="1219477" cy="291170"/>
      </dsp:txXfrm>
    </dsp:sp>
    <dsp:sp modelId="{DD125A4F-00ED-48E8-B5A6-43B4B75765AF}">
      <dsp:nvSpPr>
        <dsp:cNvPr id="0" name=""/>
        <dsp:cNvSpPr/>
      </dsp:nvSpPr>
      <dsp:spPr>
        <a:xfrm>
          <a:off x="0" y="307332"/>
          <a:ext cx="4805265" cy="612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Acknowledge the patient and visitors by saying “Hello”</a:t>
          </a:r>
        </a:p>
      </dsp:txBody>
      <dsp:txXfrm>
        <a:off x="0" y="307332"/>
        <a:ext cx="4805265" cy="612325"/>
      </dsp:txXfrm>
    </dsp:sp>
    <dsp:sp modelId="{B8D597BD-A3F2-4AAF-8B86-53E6771CAE76}">
      <dsp:nvSpPr>
        <dsp:cNvPr id="0" name=""/>
        <dsp:cNvSpPr/>
      </dsp:nvSpPr>
      <dsp:spPr>
        <a:xfrm>
          <a:off x="1249369" y="934963"/>
          <a:ext cx="3555896" cy="306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Introduce</a:t>
          </a:r>
        </a:p>
      </dsp:txBody>
      <dsp:txXfrm>
        <a:off x="1249369" y="934963"/>
        <a:ext cx="3555896" cy="306116"/>
      </dsp:txXfrm>
    </dsp:sp>
    <dsp:sp modelId="{B2DDB108-8298-48F7-A460-2574EC512162}">
      <dsp:nvSpPr>
        <dsp:cNvPr id="0" name=""/>
        <dsp:cNvSpPr/>
      </dsp:nvSpPr>
      <dsp:spPr>
        <a:xfrm>
          <a:off x="0" y="934963"/>
          <a:ext cx="1249369" cy="30611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</a:t>
          </a:r>
        </a:p>
      </dsp:txBody>
      <dsp:txXfrm>
        <a:off x="14946" y="949909"/>
        <a:ext cx="1219477" cy="291170"/>
      </dsp:txXfrm>
    </dsp:sp>
    <dsp:sp modelId="{A3A36EDE-50FB-4813-8F13-6915B3853CA9}">
      <dsp:nvSpPr>
        <dsp:cNvPr id="0" name=""/>
        <dsp:cNvSpPr/>
      </dsp:nvSpPr>
      <dsp:spPr>
        <a:xfrm>
          <a:off x="0" y="1241080"/>
          <a:ext cx="4805265" cy="612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Introduce yourself and role in the care team</a:t>
          </a:r>
        </a:p>
      </dsp:txBody>
      <dsp:txXfrm>
        <a:off x="0" y="1241080"/>
        <a:ext cx="4805265" cy="612325"/>
      </dsp:txXfrm>
    </dsp:sp>
    <dsp:sp modelId="{194EDB00-3205-446B-92FC-EC22286FCB24}">
      <dsp:nvSpPr>
        <dsp:cNvPr id="0" name=""/>
        <dsp:cNvSpPr/>
      </dsp:nvSpPr>
      <dsp:spPr>
        <a:xfrm>
          <a:off x="1249369" y="1868711"/>
          <a:ext cx="3555896" cy="306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Duration</a:t>
          </a:r>
        </a:p>
      </dsp:txBody>
      <dsp:txXfrm>
        <a:off x="1249369" y="1868711"/>
        <a:ext cx="3555896" cy="306116"/>
      </dsp:txXfrm>
    </dsp:sp>
    <dsp:sp modelId="{1AD337C5-CC49-4F4D-9567-1778B5A8A3A1}">
      <dsp:nvSpPr>
        <dsp:cNvPr id="0" name=""/>
        <dsp:cNvSpPr/>
      </dsp:nvSpPr>
      <dsp:spPr>
        <a:xfrm>
          <a:off x="0" y="1868711"/>
          <a:ext cx="1249369" cy="30611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</a:t>
          </a:r>
        </a:p>
      </dsp:txBody>
      <dsp:txXfrm>
        <a:off x="14946" y="1883657"/>
        <a:ext cx="1219477" cy="291170"/>
      </dsp:txXfrm>
    </dsp:sp>
    <dsp:sp modelId="{53774930-2EF1-4D0D-ACFE-87F846E5303D}">
      <dsp:nvSpPr>
        <dsp:cNvPr id="0" name=""/>
        <dsp:cNvSpPr/>
      </dsp:nvSpPr>
      <dsp:spPr>
        <a:xfrm>
          <a:off x="0" y="2174828"/>
          <a:ext cx="4805265" cy="612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If there are any delays in treatment – disclose to the patient</a:t>
          </a:r>
        </a:p>
      </dsp:txBody>
      <dsp:txXfrm>
        <a:off x="0" y="2174828"/>
        <a:ext cx="4805265" cy="612325"/>
      </dsp:txXfrm>
    </dsp:sp>
    <dsp:sp modelId="{F3FA4486-FE83-421C-9BA1-B7EAD25B4F98}">
      <dsp:nvSpPr>
        <dsp:cNvPr id="0" name=""/>
        <dsp:cNvSpPr/>
      </dsp:nvSpPr>
      <dsp:spPr>
        <a:xfrm>
          <a:off x="1249369" y="2802459"/>
          <a:ext cx="3555896" cy="306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Explanation</a:t>
          </a:r>
        </a:p>
      </dsp:txBody>
      <dsp:txXfrm>
        <a:off x="1249369" y="2802459"/>
        <a:ext cx="3555896" cy="306116"/>
      </dsp:txXfrm>
    </dsp:sp>
    <dsp:sp modelId="{EF5C3C77-B092-4CB2-87B0-DCD54881EF6E}">
      <dsp:nvSpPr>
        <dsp:cNvPr id="0" name=""/>
        <dsp:cNvSpPr/>
      </dsp:nvSpPr>
      <dsp:spPr>
        <a:xfrm>
          <a:off x="0" y="2802459"/>
          <a:ext cx="1249369" cy="30611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</a:t>
          </a:r>
        </a:p>
      </dsp:txBody>
      <dsp:txXfrm>
        <a:off x="14946" y="2817405"/>
        <a:ext cx="1219477" cy="291170"/>
      </dsp:txXfrm>
    </dsp:sp>
    <dsp:sp modelId="{A97D7C6D-7DFB-4871-8F90-E2AE1B5660BF}">
      <dsp:nvSpPr>
        <dsp:cNvPr id="0" name=""/>
        <dsp:cNvSpPr/>
      </dsp:nvSpPr>
      <dsp:spPr>
        <a:xfrm>
          <a:off x="0" y="3108576"/>
          <a:ext cx="4805265" cy="612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Tell the patient the reason you are doing a particular intervention </a:t>
          </a:r>
        </a:p>
      </dsp:txBody>
      <dsp:txXfrm>
        <a:off x="0" y="3108576"/>
        <a:ext cx="4805265" cy="612325"/>
      </dsp:txXfrm>
    </dsp:sp>
    <dsp:sp modelId="{F04CDA3A-BBFC-492E-A318-F6F8415139D4}">
      <dsp:nvSpPr>
        <dsp:cNvPr id="0" name=""/>
        <dsp:cNvSpPr/>
      </dsp:nvSpPr>
      <dsp:spPr>
        <a:xfrm>
          <a:off x="1249369" y="3736207"/>
          <a:ext cx="3555896" cy="306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Thank you</a:t>
          </a:r>
        </a:p>
      </dsp:txBody>
      <dsp:txXfrm>
        <a:off x="1249369" y="3736207"/>
        <a:ext cx="3555896" cy="306116"/>
      </dsp:txXfrm>
    </dsp:sp>
    <dsp:sp modelId="{5CE54CF7-F6F9-4618-B169-E19736B65EDB}">
      <dsp:nvSpPr>
        <dsp:cNvPr id="0" name=""/>
        <dsp:cNvSpPr/>
      </dsp:nvSpPr>
      <dsp:spPr>
        <a:xfrm>
          <a:off x="0" y="3736207"/>
          <a:ext cx="1249369" cy="30611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</a:t>
          </a:r>
        </a:p>
      </dsp:txBody>
      <dsp:txXfrm>
        <a:off x="14946" y="3751153"/>
        <a:ext cx="1219477" cy="291170"/>
      </dsp:txXfrm>
    </dsp:sp>
    <dsp:sp modelId="{AE37E40C-AA96-4401-A14F-2641B140E8BE}">
      <dsp:nvSpPr>
        <dsp:cNvPr id="0" name=""/>
        <dsp:cNvSpPr/>
      </dsp:nvSpPr>
      <dsp:spPr>
        <a:xfrm>
          <a:off x="0" y="4042324"/>
          <a:ext cx="4805265" cy="612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Thank the patient for allowing you to care for him/her</a:t>
          </a:r>
        </a:p>
      </dsp:txBody>
      <dsp:txXfrm>
        <a:off x="0" y="4042324"/>
        <a:ext cx="4805265" cy="6123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6A6FD-6059-4050-99DD-3E815A54CA37}">
      <dsp:nvSpPr>
        <dsp:cNvPr id="0" name=""/>
        <dsp:cNvSpPr/>
      </dsp:nvSpPr>
      <dsp:spPr>
        <a:xfrm>
          <a:off x="137765" y="1099"/>
          <a:ext cx="1283007" cy="769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Chest Discomfort</a:t>
          </a:r>
        </a:p>
      </dsp:txBody>
      <dsp:txXfrm>
        <a:off x="137765" y="1099"/>
        <a:ext cx="1283007" cy="769804"/>
      </dsp:txXfrm>
    </dsp:sp>
    <dsp:sp modelId="{E1B533C8-F69C-4950-9EFC-AE42EDA0C6E8}">
      <dsp:nvSpPr>
        <dsp:cNvPr id="0" name=""/>
        <dsp:cNvSpPr/>
      </dsp:nvSpPr>
      <dsp:spPr>
        <a:xfrm>
          <a:off x="1549074" y="1099"/>
          <a:ext cx="1283007" cy="769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Chest Pressure</a:t>
          </a:r>
        </a:p>
      </dsp:txBody>
      <dsp:txXfrm>
        <a:off x="1549074" y="1099"/>
        <a:ext cx="1283007" cy="769804"/>
      </dsp:txXfrm>
    </dsp:sp>
    <dsp:sp modelId="{7E48B865-D927-4F19-BAE4-340D368C911B}">
      <dsp:nvSpPr>
        <dsp:cNvPr id="0" name=""/>
        <dsp:cNvSpPr/>
      </dsp:nvSpPr>
      <dsp:spPr>
        <a:xfrm>
          <a:off x="2960382" y="1099"/>
          <a:ext cx="1283007" cy="769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Chest Heaviness</a:t>
          </a:r>
        </a:p>
      </dsp:txBody>
      <dsp:txXfrm>
        <a:off x="2960382" y="1099"/>
        <a:ext cx="1283007" cy="769804"/>
      </dsp:txXfrm>
    </dsp:sp>
    <dsp:sp modelId="{9A8BD472-C2D4-421E-AE42-451F3E7E0782}">
      <dsp:nvSpPr>
        <dsp:cNvPr id="0" name=""/>
        <dsp:cNvSpPr/>
      </dsp:nvSpPr>
      <dsp:spPr>
        <a:xfrm>
          <a:off x="4371691" y="1099"/>
          <a:ext cx="1283007" cy="769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Squeezing in the Chest</a:t>
          </a:r>
        </a:p>
      </dsp:txBody>
      <dsp:txXfrm>
        <a:off x="4371691" y="1099"/>
        <a:ext cx="1283007" cy="769804"/>
      </dsp:txXfrm>
    </dsp:sp>
    <dsp:sp modelId="{0DCBACD8-3D76-4801-AF93-82D310C8D1D8}">
      <dsp:nvSpPr>
        <dsp:cNvPr id="0" name=""/>
        <dsp:cNvSpPr/>
      </dsp:nvSpPr>
      <dsp:spPr>
        <a:xfrm>
          <a:off x="5782999" y="1099"/>
          <a:ext cx="1283007" cy="769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Tightness in the Chest</a:t>
          </a:r>
        </a:p>
      </dsp:txBody>
      <dsp:txXfrm>
        <a:off x="5782999" y="1099"/>
        <a:ext cx="1283007" cy="769804"/>
      </dsp:txXfrm>
    </dsp:sp>
    <dsp:sp modelId="{2A203E51-A0A5-49AE-AB41-3427B15D55BA}">
      <dsp:nvSpPr>
        <dsp:cNvPr id="0" name=""/>
        <dsp:cNvSpPr/>
      </dsp:nvSpPr>
      <dsp:spPr>
        <a:xfrm>
          <a:off x="7194308" y="1099"/>
          <a:ext cx="1283007" cy="769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Burning</a:t>
          </a:r>
        </a:p>
      </dsp:txBody>
      <dsp:txXfrm>
        <a:off x="7194308" y="1099"/>
        <a:ext cx="1283007" cy="769804"/>
      </dsp:txXfrm>
    </dsp:sp>
    <dsp:sp modelId="{2E4822A3-2CDE-433F-80EA-DC8A6ACC960E}">
      <dsp:nvSpPr>
        <dsp:cNvPr id="0" name=""/>
        <dsp:cNvSpPr/>
      </dsp:nvSpPr>
      <dsp:spPr>
        <a:xfrm>
          <a:off x="137765" y="899205"/>
          <a:ext cx="1283007" cy="769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Pain the arm(s)</a:t>
          </a:r>
        </a:p>
      </dsp:txBody>
      <dsp:txXfrm>
        <a:off x="137765" y="899205"/>
        <a:ext cx="1283007" cy="769804"/>
      </dsp:txXfrm>
    </dsp:sp>
    <dsp:sp modelId="{6E6A2DBD-C9FE-48BD-8F86-9D344B711CE5}">
      <dsp:nvSpPr>
        <dsp:cNvPr id="0" name=""/>
        <dsp:cNvSpPr/>
      </dsp:nvSpPr>
      <dsp:spPr>
        <a:xfrm>
          <a:off x="1549074" y="899205"/>
          <a:ext cx="1283007" cy="769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Back or neck pain</a:t>
          </a:r>
        </a:p>
      </dsp:txBody>
      <dsp:txXfrm>
        <a:off x="1549074" y="899205"/>
        <a:ext cx="1283007" cy="769804"/>
      </dsp:txXfrm>
    </dsp:sp>
    <dsp:sp modelId="{B8C66733-9375-46CE-B6E2-A07F35B2D348}">
      <dsp:nvSpPr>
        <dsp:cNvPr id="0" name=""/>
        <dsp:cNvSpPr/>
      </dsp:nvSpPr>
      <dsp:spPr>
        <a:xfrm>
          <a:off x="2960382" y="899205"/>
          <a:ext cx="1283007" cy="769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Shortness of Breath</a:t>
          </a:r>
        </a:p>
      </dsp:txBody>
      <dsp:txXfrm>
        <a:off x="2960382" y="899205"/>
        <a:ext cx="1283007" cy="769804"/>
      </dsp:txXfrm>
    </dsp:sp>
    <dsp:sp modelId="{563088FF-61F4-43F0-AF98-90A175ADBD65}">
      <dsp:nvSpPr>
        <dsp:cNvPr id="0" name=""/>
        <dsp:cNvSpPr/>
      </dsp:nvSpPr>
      <dsp:spPr>
        <a:xfrm>
          <a:off x="4371691" y="899205"/>
          <a:ext cx="1283007" cy="769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Cold Sweat</a:t>
          </a:r>
        </a:p>
      </dsp:txBody>
      <dsp:txXfrm>
        <a:off x="4371691" y="899205"/>
        <a:ext cx="1283007" cy="769804"/>
      </dsp:txXfrm>
    </dsp:sp>
    <dsp:sp modelId="{C5A2601A-F460-49FF-AF2E-A1F3553287ED}">
      <dsp:nvSpPr>
        <dsp:cNvPr id="0" name=""/>
        <dsp:cNvSpPr/>
      </dsp:nvSpPr>
      <dsp:spPr>
        <a:xfrm>
          <a:off x="5782999" y="899205"/>
          <a:ext cx="1283007" cy="769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Nausea/Vomiting</a:t>
          </a:r>
        </a:p>
      </dsp:txBody>
      <dsp:txXfrm>
        <a:off x="5782999" y="899205"/>
        <a:ext cx="1283007" cy="769804"/>
      </dsp:txXfrm>
    </dsp:sp>
    <dsp:sp modelId="{4A2A941D-621D-4BC3-A8DD-87F545206965}">
      <dsp:nvSpPr>
        <dsp:cNvPr id="0" name=""/>
        <dsp:cNvSpPr/>
      </dsp:nvSpPr>
      <dsp:spPr>
        <a:xfrm>
          <a:off x="7194308" y="899205"/>
          <a:ext cx="1283007" cy="769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Light Headedness</a:t>
          </a:r>
        </a:p>
      </dsp:txBody>
      <dsp:txXfrm>
        <a:off x="7194308" y="899205"/>
        <a:ext cx="1283007" cy="769804"/>
      </dsp:txXfrm>
    </dsp:sp>
    <dsp:sp modelId="{33D1CBFC-C93D-4E3A-A6DC-3984C9C149FD}">
      <dsp:nvSpPr>
        <dsp:cNvPr id="0" name=""/>
        <dsp:cNvSpPr/>
      </dsp:nvSpPr>
      <dsp:spPr>
        <a:xfrm>
          <a:off x="2960382" y="1797310"/>
          <a:ext cx="1283007" cy="769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Weakness</a:t>
          </a:r>
        </a:p>
      </dsp:txBody>
      <dsp:txXfrm>
        <a:off x="2960382" y="1797310"/>
        <a:ext cx="1283007" cy="769804"/>
      </dsp:txXfrm>
    </dsp:sp>
    <dsp:sp modelId="{BE5751A7-A1A4-4B01-8063-D5792A11AA9E}">
      <dsp:nvSpPr>
        <dsp:cNvPr id="0" name=""/>
        <dsp:cNvSpPr/>
      </dsp:nvSpPr>
      <dsp:spPr>
        <a:xfrm>
          <a:off x="4371691" y="1797310"/>
          <a:ext cx="1283007" cy="769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Fatigue</a:t>
          </a:r>
        </a:p>
      </dsp:txBody>
      <dsp:txXfrm>
        <a:off x="4371691" y="1797310"/>
        <a:ext cx="1283007" cy="7698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48D9A-41D1-455C-9B68-4156DC8D4564}">
      <dsp:nvSpPr>
        <dsp:cNvPr id="0" name=""/>
        <dsp:cNvSpPr/>
      </dsp:nvSpPr>
      <dsp:spPr>
        <a:xfrm>
          <a:off x="0" y="4379342"/>
          <a:ext cx="477818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00F15-5488-4FED-8BEB-97BBA7A0DA4B}">
      <dsp:nvSpPr>
        <dsp:cNvPr id="0" name=""/>
        <dsp:cNvSpPr/>
      </dsp:nvSpPr>
      <dsp:spPr>
        <a:xfrm>
          <a:off x="0" y="3557585"/>
          <a:ext cx="477818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2A847-DFB7-47E3-96D3-5784C0BB9BC6}">
      <dsp:nvSpPr>
        <dsp:cNvPr id="0" name=""/>
        <dsp:cNvSpPr/>
      </dsp:nvSpPr>
      <dsp:spPr>
        <a:xfrm>
          <a:off x="0" y="2735828"/>
          <a:ext cx="477818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261481-1A3B-4BDE-B42E-04FB1E6B0AF3}">
      <dsp:nvSpPr>
        <dsp:cNvPr id="0" name=""/>
        <dsp:cNvSpPr/>
      </dsp:nvSpPr>
      <dsp:spPr>
        <a:xfrm>
          <a:off x="0" y="1914070"/>
          <a:ext cx="477818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E12686-55D7-48B2-8241-0C102C1C2838}">
      <dsp:nvSpPr>
        <dsp:cNvPr id="0" name=""/>
        <dsp:cNvSpPr/>
      </dsp:nvSpPr>
      <dsp:spPr>
        <a:xfrm>
          <a:off x="0" y="1092313"/>
          <a:ext cx="477818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E4D18A-29CB-429A-94B3-C2105A5EDDB3}">
      <dsp:nvSpPr>
        <dsp:cNvPr id="0" name=""/>
        <dsp:cNvSpPr/>
      </dsp:nvSpPr>
      <dsp:spPr>
        <a:xfrm>
          <a:off x="0" y="270556"/>
          <a:ext cx="477818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993EF-10B9-41D8-96E8-AE4BD7E2397D}">
      <dsp:nvSpPr>
        <dsp:cNvPr id="0" name=""/>
        <dsp:cNvSpPr/>
      </dsp:nvSpPr>
      <dsp:spPr>
        <a:xfrm>
          <a:off x="1242328" y="1154"/>
          <a:ext cx="3535859" cy="269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Balance</a:t>
          </a:r>
        </a:p>
      </dsp:txBody>
      <dsp:txXfrm>
        <a:off x="1242328" y="1154"/>
        <a:ext cx="3535859" cy="269402"/>
      </dsp:txXfrm>
    </dsp:sp>
    <dsp:sp modelId="{F1244A4D-1995-4035-8AF6-CC8CA14C5676}">
      <dsp:nvSpPr>
        <dsp:cNvPr id="0" name=""/>
        <dsp:cNvSpPr/>
      </dsp:nvSpPr>
      <dsp:spPr>
        <a:xfrm>
          <a:off x="0" y="1154"/>
          <a:ext cx="1242328" cy="269402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</a:t>
          </a:r>
        </a:p>
      </dsp:txBody>
      <dsp:txXfrm>
        <a:off x="13153" y="14307"/>
        <a:ext cx="1216022" cy="256249"/>
      </dsp:txXfrm>
    </dsp:sp>
    <dsp:sp modelId="{111B2B17-8DBA-4A4B-A690-C1D8CC42D08F}">
      <dsp:nvSpPr>
        <dsp:cNvPr id="0" name=""/>
        <dsp:cNvSpPr/>
      </dsp:nvSpPr>
      <dsp:spPr>
        <a:xfrm>
          <a:off x="0" y="270556"/>
          <a:ext cx="4778188" cy="538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Loss of Balance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Headache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Dizziness</a:t>
          </a:r>
        </a:p>
      </dsp:txBody>
      <dsp:txXfrm>
        <a:off x="0" y="270556"/>
        <a:ext cx="4778188" cy="538885"/>
      </dsp:txXfrm>
    </dsp:sp>
    <dsp:sp modelId="{D82B52A7-1471-4638-87A8-29BD70062061}">
      <dsp:nvSpPr>
        <dsp:cNvPr id="0" name=""/>
        <dsp:cNvSpPr/>
      </dsp:nvSpPr>
      <dsp:spPr>
        <a:xfrm>
          <a:off x="1242328" y="822911"/>
          <a:ext cx="3535859" cy="269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Eyes</a:t>
          </a:r>
        </a:p>
      </dsp:txBody>
      <dsp:txXfrm>
        <a:off x="1242328" y="822911"/>
        <a:ext cx="3535859" cy="269402"/>
      </dsp:txXfrm>
    </dsp:sp>
    <dsp:sp modelId="{1E664B69-5540-42EB-B22C-E35FEEED1458}">
      <dsp:nvSpPr>
        <dsp:cNvPr id="0" name=""/>
        <dsp:cNvSpPr/>
      </dsp:nvSpPr>
      <dsp:spPr>
        <a:xfrm>
          <a:off x="0" y="822911"/>
          <a:ext cx="1242328" cy="269402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</a:t>
          </a:r>
        </a:p>
      </dsp:txBody>
      <dsp:txXfrm>
        <a:off x="13153" y="836064"/>
        <a:ext cx="1216022" cy="256249"/>
      </dsp:txXfrm>
    </dsp:sp>
    <dsp:sp modelId="{F7A46ED0-F38D-4BB7-BC32-785815CC8A69}">
      <dsp:nvSpPr>
        <dsp:cNvPr id="0" name=""/>
        <dsp:cNvSpPr/>
      </dsp:nvSpPr>
      <dsp:spPr>
        <a:xfrm>
          <a:off x="0" y="1092313"/>
          <a:ext cx="4778188" cy="538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Blurred Vision</a:t>
          </a:r>
        </a:p>
      </dsp:txBody>
      <dsp:txXfrm>
        <a:off x="0" y="1092313"/>
        <a:ext cx="4778188" cy="538885"/>
      </dsp:txXfrm>
    </dsp:sp>
    <dsp:sp modelId="{07238FA4-E201-4641-A255-1248D69DA70C}">
      <dsp:nvSpPr>
        <dsp:cNvPr id="0" name=""/>
        <dsp:cNvSpPr/>
      </dsp:nvSpPr>
      <dsp:spPr>
        <a:xfrm>
          <a:off x="1242328" y="1644668"/>
          <a:ext cx="3535859" cy="269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Face</a:t>
          </a:r>
        </a:p>
      </dsp:txBody>
      <dsp:txXfrm>
        <a:off x="1242328" y="1644668"/>
        <a:ext cx="3535859" cy="269402"/>
      </dsp:txXfrm>
    </dsp:sp>
    <dsp:sp modelId="{99C3F81F-F876-4926-8525-899EB8673409}">
      <dsp:nvSpPr>
        <dsp:cNvPr id="0" name=""/>
        <dsp:cNvSpPr/>
      </dsp:nvSpPr>
      <dsp:spPr>
        <a:xfrm>
          <a:off x="0" y="1644668"/>
          <a:ext cx="1242328" cy="269402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F</a:t>
          </a:r>
        </a:p>
      </dsp:txBody>
      <dsp:txXfrm>
        <a:off x="13153" y="1657821"/>
        <a:ext cx="1216022" cy="256249"/>
      </dsp:txXfrm>
    </dsp:sp>
    <dsp:sp modelId="{50B188AF-4D5E-434C-883B-3DA491A2D109}">
      <dsp:nvSpPr>
        <dsp:cNvPr id="0" name=""/>
        <dsp:cNvSpPr/>
      </dsp:nvSpPr>
      <dsp:spPr>
        <a:xfrm>
          <a:off x="0" y="1914070"/>
          <a:ext cx="4778188" cy="538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One side of the face is drooping</a:t>
          </a:r>
        </a:p>
      </dsp:txBody>
      <dsp:txXfrm>
        <a:off x="0" y="1914070"/>
        <a:ext cx="4778188" cy="538885"/>
      </dsp:txXfrm>
    </dsp:sp>
    <dsp:sp modelId="{7B5D381B-31F3-404C-9123-ECC7F083BF72}">
      <dsp:nvSpPr>
        <dsp:cNvPr id="0" name=""/>
        <dsp:cNvSpPr/>
      </dsp:nvSpPr>
      <dsp:spPr>
        <a:xfrm>
          <a:off x="1242328" y="2466426"/>
          <a:ext cx="3535859" cy="269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Arm</a:t>
          </a:r>
        </a:p>
      </dsp:txBody>
      <dsp:txXfrm>
        <a:off x="1242328" y="2466426"/>
        <a:ext cx="3535859" cy="269402"/>
      </dsp:txXfrm>
    </dsp:sp>
    <dsp:sp modelId="{89BC3F54-F31A-4327-A335-0104299A693E}">
      <dsp:nvSpPr>
        <dsp:cNvPr id="0" name=""/>
        <dsp:cNvSpPr/>
      </dsp:nvSpPr>
      <dsp:spPr>
        <a:xfrm>
          <a:off x="0" y="2466426"/>
          <a:ext cx="1242328" cy="269402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</a:t>
          </a:r>
        </a:p>
      </dsp:txBody>
      <dsp:txXfrm>
        <a:off x="13153" y="2479579"/>
        <a:ext cx="1216022" cy="256249"/>
      </dsp:txXfrm>
    </dsp:sp>
    <dsp:sp modelId="{9D82BB73-6FA3-4812-BB7C-9412DDC087D0}">
      <dsp:nvSpPr>
        <dsp:cNvPr id="0" name=""/>
        <dsp:cNvSpPr/>
      </dsp:nvSpPr>
      <dsp:spPr>
        <a:xfrm>
          <a:off x="0" y="2735828"/>
          <a:ext cx="4778188" cy="538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Weakness in an arm or leg (can be one or can be both)</a:t>
          </a:r>
        </a:p>
      </dsp:txBody>
      <dsp:txXfrm>
        <a:off x="0" y="2735828"/>
        <a:ext cx="4778188" cy="538885"/>
      </dsp:txXfrm>
    </dsp:sp>
    <dsp:sp modelId="{484A19AA-4E48-44D1-AFCB-87F70DD887A4}">
      <dsp:nvSpPr>
        <dsp:cNvPr id="0" name=""/>
        <dsp:cNvSpPr/>
      </dsp:nvSpPr>
      <dsp:spPr>
        <a:xfrm>
          <a:off x="1242328" y="3288183"/>
          <a:ext cx="3535859" cy="269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Speech</a:t>
          </a:r>
        </a:p>
      </dsp:txBody>
      <dsp:txXfrm>
        <a:off x="1242328" y="3288183"/>
        <a:ext cx="3535859" cy="269402"/>
      </dsp:txXfrm>
    </dsp:sp>
    <dsp:sp modelId="{3DB9876A-8D76-47F3-8F66-BF33FD4C7491}">
      <dsp:nvSpPr>
        <dsp:cNvPr id="0" name=""/>
        <dsp:cNvSpPr/>
      </dsp:nvSpPr>
      <dsp:spPr>
        <a:xfrm>
          <a:off x="0" y="3288183"/>
          <a:ext cx="1242328" cy="269402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</a:t>
          </a:r>
        </a:p>
      </dsp:txBody>
      <dsp:txXfrm>
        <a:off x="13153" y="3301336"/>
        <a:ext cx="1216022" cy="256249"/>
      </dsp:txXfrm>
    </dsp:sp>
    <dsp:sp modelId="{E00402F4-1406-4EF9-A7DC-D80232845FF9}">
      <dsp:nvSpPr>
        <dsp:cNvPr id="0" name=""/>
        <dsp:cNvSpPr/>
      </dsp:nvSpPr>
      <dsp:spPr>
        <a:xfrm>
          <a:off x="0" y="3557585"/>
          <a:ext cx="4778188" cy="538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Difficulty speaking (Aphasia)</a:t>
          </a:r>
        </a:p>
      </dsp:txBody>
      <dsp:txXfrm>
        <a:off x="0" y="3557585"/>
        <a:ext cx="4778188" cy="538885"/>
      </dsp:txXfrm>
    </dsp:sp>
    <dsp:sp modelId="{95407FF8-1247-403E-B178-B813D4E7698F}">
      <dsp:nvSpPr>
        <dsp:cNvPr id="0" name=""/>
        <dsp:cNvSpPr/>
      </dsp:nvSpPr>
      <dsp:spPr>
        <a:xfrm>
          <a:off x="1242328" y="4109940"/>
          <a:ext cx="3535859" cy="269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Time</a:t>
          </a:r>
        </a:p>
      </dsp:txBody>
      <dsp:txXfrm>
        <a:off x="1242328" y="4109940"/>
        <a:ext cx="3535859" cy="269402"/>
      </dsp:txXfrm>
    </dsp:sp>
    <dsp:sp modelId="{5A8A54E7-8935-4E5C-8281-387A6F4B2E16}">
      <dsp:nvSpPr>
        <dsp:cNvPr id="0" name=""/>
        <dsp:cNvSpPr/>
      </dsp:nvSpPr>
      <dsp:spPr>
        <a:xfrm>
          <a:off x="0" y="4109940"/>
          <a:ext cx="1242328" cy="269402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</a:t>
          </a:r>
        </a:p>
      </dsp:txBody>
      <dsp:txXfrm>
        <a:off x="13153" y="4123093"/>
        <a:ext cx="1216022" cy="256249"/>
      </dsp:txXfrm>
    </dsp:sp>
    <dsp:sp modelId="{C22EB1A2-4262-4C38-86C2-58074AB0342D}">
      <dsp:nvSpPr>
        <dsp:cNvPr id="0" name=""/>
        <dsp:cNvSpPr/>
      </dsp:nvSpPr>
      <dsp:spPr>
        <a:xfrm>
          <a:off x="0" y="4379342"/>
          <a:ext cx="4778188" cy="538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Immediate action MUST be taken! Do not delay</a:t>
          </a:r>
        </a:p>
      </dsp:txBody>
      <dsp:txXfrm>
        <a:off x="0" y="4379342"/>
        <a:ext cx="4778188" cy="538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64774-47F7-D44A-8545-B9BB4AB784EE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297EB-B58F-9248-BB1E-801146C51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71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D78B0-193E-6540-B665-146F82FEBF59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0717B0-C300-AA4C-97EA-0A2B70C8E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7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17B0-C300-AA4C-97EA-0A2B70C8E6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93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rapid response call will dispatch</a:t>
            </a:r>
            <a:r>
              <a:rPr lang="en-US" baseline="0" dirty="0"/>
              <a:t> the critical care team to the patient’s bedside to assist with stabilizing and transferring to a higher level of care as needed.</a:t>
            </a:r>
          </a:p>
          <a:p>
            <a:r>
              <a:rPr lang="en-US" baseline="0" dirty="0"/>
              <a:t>Purpose is to provide early and rapid interventions for more positive outcomes </a:t>
            </a:r>
            <a:r>
              <a:rPr lang="en-US" baseline="0" dirty="0">
                <a:sym typeface="Wingdings" panose="05000000000000000000" pitchFamily="2" charset="2"/>
              </a:rPr>
              <a:t> identify early warning signs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17B0-C300-AA4C-97EA-0A2B70C8E6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18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717B0-C300-AA4C-97EA-0A2B70C8E6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52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 what needs to be communicated!</a:t>
            </a:r>
          </a:p>
          <a:p>
            <a:endParaRPr lang="en-US" dirty="0"/>
          </a:p>
          <a:p>
            <a:r>
              <a:rPr lang="en-US" dirty="0"/>
              <a:t>When activating a Rapid Response</a:t>
            </a:r>
            <a:r>
              <a:rPr lang="en-US" baseline="0" dirty="0"/>
              <a:t> or notifying a physician, have the following information available: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Code Status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Current Medications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Allergies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Recent VS and trend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New Labs and trend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Pertinent </a:t>
            </a:r>
            <a:r>
              <a:rPr lang="en-US" baseline="0" dirty="0" err="1"/>
              <a:t>PMSHx</a:t>
            </a:r>
            <a:endParaRPr lang="en-US" baseline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17B0-C300-AA4C-97EA-0A2B70C8E6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4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Cone</a:t>
            </a:r>
            <a:r>
              <a:rPr lang="en-US" baseline="0" dirty="0"/>
              <a:t> Health system is comprised of over 10,000 employees spanning all the way from Kernersville to Mebane.</a:t>
            </a:r>
          </a:p>
          <a:p>
            <a:r>
              <a:rPr lang="en-US" baseline="0" dirty="0"/>
              <a:t>Cone Health is the largest employer in Guilford County</a:t>
            </a:r>
          </a:p>
          <a:p>
            <a:r>
              <a:rPr lang="en-US" baseline="0" dirty="0"/>
              <a:t>A total of 6 hospitals comprise the health system with a total bed count around 1,200 licensed beds</a:t>
            </a:r>
          </a:p>
          <a:p>
            <a:r>
              <a:rPr lang="en-US" baseline="0" dirty="0"/>
              <a:t>For ambulatory services, there is a total of more than 150 physician practices, 3 </a:t>
            </a:r>
            <a:r>
              <a:rPr lang="en-US" baseline="0" dirty="0" err="1"/>
              <a:t>MedCenters</a:t>
            </a:r>
            <a:r>
              <a:rPr lang="en-US" baseline="0" dirty="0"/>
              <a:t>, and 3 Urgent Care Centers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17B0-C300-AA4C-97EA-0A2B70C8E6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23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Exceptional</a:t>
            </a:r>
            <a:r>
              <a:rPr lang="en-US" baseline="0" dirty="0"/>
              <a:t> people make up the Cone Health Family.</a:t>
            </a:r>
          </a:p>
          <a:p>
            <a:r>
              <a:rPr lang="en-US" baseline="0" dirty="0"/>
              <a:t>Everyone in Cone Health must be fully committed to our commitments and values.</a:t>
            </a:r>
          </a:p>
          <a:p>
            <a:endParaRPr lang="en-US" baseline="0" dirty="0"/>
          </a:p>
          <a:p>
            <a:r>
              <a:rPr lang="en-US" baseline="0" dirty="0"/>
              <a:t>Our Commitments:</a:t>
            </a:r>
          </a:p>
          <a:p>
            <a:r>
              <a:rPr lang="en-US" baseline="0" dirty="0"/>
              <a:t>	Brand Promise: “We promise, we are right here with you.”</a:t>
            </a:r>
          </a:p>
          <a:p>
            <a:r>
              <a:rPr lang="en-US" baseline="0" dirty="0"/>
              <a:t>	Purpose: “Because we exist to connect health care and well being”</a:t>
            </a:r>
          </a:p>
          <a:p>
            <a:r>
              <a:rPr lang="en-US" baseline="0" dirty="0"/>
              <a:t>	Vision: “So that a tradition of health and well-being is woven into the fabric of our communities”</a:t>
            </a:r>
          </a:p>
          <a:p>
            <a:endParaRPr lang="en-US" baseline="0" dirty="0"/>
          </a:p>
          <a:p>
            <a:r>
              <a:rPr lang="en-US" baseline="0" dirty="0"/>
              <a:t>Our Strategic Priorities</a:t>
            </a:r>
          </a:p>
          <a:p>
            <a:r>
              <a:rPr lang="en-US" baseline="0" dirty="0"/>
              <a:t>	People</a:t>
            </a:r>
          </a:p>
          <a:p>
            <a:r>
              <a:rPr lang="en-US" baseline="0" dirty="0"/>
              <a:t>	Culture</a:t>
            </a:r>
          </a:p>
          <a:p>
            <a:r>
              <a:rPr lang="en-US" baseline="0" dirty="0"/>
              <a:t>	Patient Value</a:t>
            </a:r>
          </a:p>
          <a:p>
            <a:r>
              <a:rPr lang="en-US" baseline="0" dirty="0"/>
              <a:t>	Access and Growth</a:t>
            </a:r>
          </a:p>
          <a:p>
            <a:endParaRPr lang="en-US" baseline="0" dirty="0"/>
          </a:p>
          <a:p>
            <a:r>
              <a:rPr lang="en-US" baseline="0" dirty="0"/>
              <a:t>Our Values</a:t>
            </a:r>
          </a:p>
          <a:p>
            <a:r>
              <a:rPr lang="en-US" baseline="0" dirty="0"/>
              <a:t>	Caring for Our Patients</a:t>
            </a:r>
          </a:p>
          <a:p>
            <a:r>
              <a:rPr lang="en-US" baseline="0" dirty="0"/>
              <a:t>	Caring for Each Other</a:t>
            </a:r>
          </a:p>
          <a:p>
            <a:r>
              <a:rPr lang="en-US" baseline="0" dirty="0"/>
              <a:t>	Caring for Our Communities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17B0-C300-AA4C-97EA-0A2B70C8E6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89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</a:t>
            </a:r>
            <a:r>
              <a:rPr lang="en-US" baseline="0" dirty="0"/>
              <a:t> method of demonstrating our value of Caring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Communication</a:t>
            </a:r>
          </a:p>
          <a:p>
            <a:r>
              <a:rPr lang="en-US" dirty="0"/>
              <a:t>Accountability</a:t>
            </a:r>
          </a:p>
          <a:p>
            <a:r>
              <a:rPr lang="en-US" dirty="0"/>
              <a:t>Respect</a:t>
            </a:r>
          </a:p>
          <a:p>
            <a:r>
              <a:rPr lang="en-US" dirty="0"/>
              <a:t>Empowerment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17B0-C300-AA4C-97EA-0A2B70C8E6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03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000" b="1" dirty="0">
                <a:solidFill>
                  <a:srgbClr val="FFC000"/>
                </a:solidFill>
                <a:latin typeface="Gill Sans MT"/>
                <a:cs typeface="Gill Sans MT"/>
              </a:rPr>
              <a:t>Acknowledgement and Introduction demonstrate courtesy and respect</a:t>
            </a:r>
            <a:r>
              <a:rPr lang="en-US" sz="1000" b="1" baseline="0" dirty="0">
                <a:solidFill>
                  <a:srgbClr val="FFC000"/>
                </a:solidFill>
                <a:latin typeface="Gill Sans MT"/>
                <a:cs typeface="Gill Sans MT"/>
              </a:rPr>
              <a:t> to people</a:t>
            </a:r>
          </a:p>
          <a:p>
            <a:pPr>
              <a:defRPr/>
            </a:pPr>
            <a:endParaRPr lang="en-US" sz="1000" b="1" baseline="0" dirty="0">
              <a:solidFill>
                <a:srgbClr val="FFC000"/>
              </a:solidFill>
              <a:latin typeface="Gill Sans MT"/>
              <a:cs typeface="Gill Sans MT"/>
            </a:endParaRPr>
          </a:p>
          <a:p>
            <a:pPr>
              <a:defRPr/>
            </a:pPr>
            <a:r>
              <a:rPr lang="en-US" sz="1000" b="1" baseline="0" dirty="0">
                <a:solidFill>
                  <a:srgbClr val="FFC000"/>
                </a:solidFill>
                <a:latin typeface="Gill Sans MT"/>
                <a:cs typeface="Gill Sans MT"/>
              </a:rPr>
              <a:t>Duration and Explanation help to keep the patient/person informed</a:t>
            </a:r>
            <a:endParaRPr lang="en-US" sz="1200" dirty="0">
              <a:solidFill>
                <a:schemeClr val="bg1"/>
              </a:solidFill>
              <a:latin typeface="Gill Sans MT"/>
              <a:cs typeface="Gill Sans M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17B0-C300-AA4C-97EA-0A2B70C8E6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99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 to our internal models of patient care to guide our practice, we have several accrediting bodies we are accountable to – TJC (The Joint Commission), CMS (Centers for Medicare and Medicaid) American Hospital Association …</a:t>
            </a:r>
          </a:p>
          <a:p>
            <a:endParaRPr lang="en-US" dirty="0"/>
          </a:p>
          <a:p>
            <a:r>
              <a:rPr lang="en-US" dirty="0"/>
              <a:t>TJC gives NPSGs: </a:t>
            </a:r>
          </a:p>
          <a:p>
            <a:r>
              <a:rPr lang="en-US" dirty="0"/>
              <a:t>1.ID patients correctly – Red Rule</a:t>
            </a:r>
          </a:p>
          <a:p>
            <a:r>
              <a:rPr lang="en-US" dirty="0"/>
              <a:t>2. Improve Staff Communication – Hand-off/ Hall pass</a:t>
            </a:r>
          </a:p>
          <a:p>
            <a:r>
              <a:rPr lang="en-US" dirty="0"/>
              <a:t>3. Use medicines safely – 5 rights / pharmacy unit-dose dispensing / medication bar-code scanner </a:t>
            </a:r>
          </a:p>
          <a:p>
            <a:r>
              <a:rPr lang="en-US" dirty="0"/>
              <a:t>4. Prevent Infection – Admission screening / isolation / post-op measures</a:t>
            </a:r>
          </a:p>
          <a:p>
            <a:r>
              <a:rPr lang="en-US" dirty="0"/>
              <a:t>5. ID patient safety risks – yellow arm band</a:t>
            </a:r>
          </a:p>
          <a:p>
            <a:r>
              <a:rPr lang="en-US" dirty="0"/>
              <a:t>6. Prevent mistakes in surgery – Red Rules</a:t>
            </a:r>
          </a:p>
          <a:p>
            <a:r>
              <a:rPr lang="en-US" dirty="0"/>
              <a:t>7. Use alarms safely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17B0-C300-AA4C-97EA-0A2B70C8E6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Fall Risk Hazards</a:t>
            </a:r>
          </a:p>
          <a:p>
            <a:r>
              <a:rPr lang="en-US" dirty="0"/>
              <a:t>a. Clutter/obstacles </a:t>
            </a:r>
          </a:p>
          <a:p>
            <a:r>
              <a:rPr lang="en-US" dirty="0"/>
              <a:t>b. Lack of adequate lighting </a:t>
            </a:r>
          </a:p>
          <a:p>
            <a:r>
              <a:rPr lang="en-US" dirty="0"/>
              <a:t>c. Inoperable locks on bed/stretcher/wheelchair; missing parts (rubber feet on the bedside commodes) </a:t>
            </a:r>
          </a:p>
          <a:p>
            <a:r>
              <a:rPr lang="en-US" dirty="0"/>
              <a:t>d. Slippery floor </a:t>
            </a:r>
          </a:p>
          <a:p>
            <a:r>
              <a:rPr lang="en-US" dirty="0"/>
              <a:t>e. Electrical cords on floor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17B0-C300-AA4C-97EA-0A2B70C8E6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46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Risk Management</a:t>
            </a:r>
          </a:p>
          <a:p>
            <a:r>
              <a:rPr lang="en-US" dirty="0"/>
              <a:t>	Any</a:t>
            </a:r>
            <a:r>
              <a:rPr lang="en-US" baseline="0" dirty="0"/>
              <a:t> incident that may have adverse consequences for patients, visitors, faculty/students should be reported immediately to leadership on the department where incident occurred.</a:t>
            </a:r>
          </a:p>
          <a:p>
            <a:r>
              <a:rPr lang="en-US" baseline="0" dirty="0"/>
              <a:t>	SZP is entered into the system</a:t>
            </a:r>
          </a:p>
          <a:p>
            <a:endParaRPr lang="en-US" baseline="0" dirty="0"/>
          </a:p>
          <a:p>
            <a:r>
              <a:rPr lang="en-US" baseline="0" dirty="0"/>
              <a:t>Sentinel Events – Death or permanent loss of function</a:t>
            </a:r>
          </a:p>
          <a:p>
            <a:r>
              <a:rPr lang="en-US" baseline="0" dirty="0"/>
              <a:t>	Immediately contact department director and risk management</a:t>
            </a:r>
          </a:p>
          <a:p>
            <a:r>
              <a:rPr lang="en-US" baseline="0" dirty="0"/>
              <a:t>	Root Cause Analysis</a:t>
            </a:r>
          </a:p>
          <a:p>
            <a:r>
              <a:rPr lang="en-US" baseline="0" dirty="0"/>
              <a:t>	Literature Review</a:t>
            </a:r>
          </a:p>
          <a:p>
            <a:r>
              <a:rPr lang="en-US" baseline="0" dirty="0"/>
              <a:t>	Action Plan</a:t>
            </a:r>
          </a:p>
          <a:p>
            <a:endParaRPr lang="en-US" baseline="0" dirty="0"/>
          </a:p>
          <a:p>
            <a:r>
              <a:rPr lang="en-US" baseline="0" dirty="0"/>
              <a:t>Goal</a:t>
            </a:r>
          </a:p>
          <a:p>
            <a:r>
              <a:rPr lang="en-US" baseline="0" dirty="0"/>
              <a:t>	risk identification</a:t>
            </a:r>
          </a:p>
          <a:p>
            <a:r>
              <a:rPr lang="en-US" baseline="0" dirty="0"/>
              <a:t>	risk evaluation</a:t>
            </a:r>
          </a:p>
          <a:p>
            <a:r>
              <a:rPr lang="en-US" baseline="0" dirty="0"/>
              <a:t>	claims management</a:t>
            </a:r>
          </a:p>
          <a:p>
            <a:r>
              <a:rPr lang="en-US" baseline="0" dirty="0"/>
              <a:t>	minimize loss</a:t>
            </a:r>
          </a:p>
          <a:p>
            <a:r>
              <a:rPr lang="en-US" baseline="0" dirty="0"/>
              <a:t>	improve quality of medical services and safety</a:t>
            </a:r>
          </a:p>
          <a:p>
            <a:endParaRPr lang="en-US" baseline="0" dirty="0"/>
          </a:p>
          <a:p>
            <a:r>
              <a:rPr lang="en-US" baseline="0" dirty="0"/>
              <a:t>Appropriate follow up by department director and risk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717B0-C300-AA4C-97EA-0A2B70C8E6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74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717B0-C300-AA4C-97EA-0A2B70C8E6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41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chriskissam/Desktop/Current%20Work/In%20progress/CONE%20HEALTH/Brand%20Elements/CH%20Logos/1-Cone%20Health%20Logos-Tier%201/CH%20Logo-Horizontal/Logo/CH-Logo-Hrztl-rgb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38" y="2230418"/>
            <a:ext cx="3213100" cy="876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22850"/>
            <a:ext cx="7772400" cy="846386"/>
          </a:xfrm>
        </p:spPr>
        <p:txBody>
          <a:bodyPr lIns="0" tIns="0" rIns="0" bIns="0" anchor="t" anchorCtr="0">
            <a:spAutoFit/>
          </a:bodyPr>
          <a:lstStyle>
            <a:lvl1pPr algn="ctr">
              <a:defRPr sz="5500" b="1" i="0" spc="-150" baseline="0">
                <a:solidFill>
                  <a:srgbClr val="00205B"/>
                </a:solidFill>
                <a:latin typeface="Lucida Grande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091"/>
            <a:ext cx="6400800" cy="415498"/>
          </a:xfrm>
        </p:spPr>
        <p:txBody>
          <a:bodyPr bIns="0">
            <a:spAutoFit/>
          </a:bodyPr>
          <a:lstStyle>
            <a:lvl1pPr marL="0" indent="0" algn="ctr">
              <a:spcBef>
                <a:spcPts val="0"/>
              </a:spcBef>
              <a:buNone/>
              <a:defRPr kern="1200" spc="-150">
                <a:solidFill>
                  <a:srgbClr val="00A2B2"/>
                </a:solidFill>
                <a:latin typeface="Lucida Grand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4167945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 rot="10800000">
            <a:off x="5987951" y="2412423"/>
            <a:ext cx="12594198" cy="6482158"/>
          </a:xfrm>
          <a:prstGeom prst="ellipse">
            <a:avLst/>
          </a:prstGeom>
          <a:solidFill>
            <a:srgbClr val="F1B434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 rot="10800000">
            <a:off x="-98981" y="4182465"/>
            <a:ext cx="12594198" cy="6482158"/>
          </a:xfrm>
          <a:prstGeom prst="ellipse">
            <a:avLst/>
          </a:prstGeom>
          <a:solidFill>
            <a:srgbClr val="26BCD7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79232"/>
            <a:ext cx="5486400" cy="2666450"/>
          </a:xfr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 lIns="0" tIns="0" rIns="0" bIns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474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809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 rot="10800000">
            <a:off x="5987951" y="2412423"/>
            <a:ext cx="12594198" cy="6482158"/>
          </a:xfrm>
          <a:prstGeom prst="ellipse">
            <a:avLst/>
          </a:prstGeom>
          <a:solidFill>
            <a:srgbClr val="F1B434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 rot="10800000">
            <a:off x="-98981" y="4182465"/>
            <a:ext cx="12594198" cy="6482158"/>
          </a:xfrm>
          <a:prstGeom prst="ellipse">
            <a:avLst/>
          </a:prstGeom>
          <a:solidFill>
            <a:srgbClr val="26BCD7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57201" y="1354933"/>
            <a:ext cx="7153275" cy="40362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spc="0" baseline="0">
                <a:solidFill>
                  <a:srgbClr val="00A2B2"/>
                </a:solidFill>
                <a:latin typeface="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5699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46587" y="2858143"/>
            <a:ext cx="4048126" cy="1021556"/>
          </a:xfrm>
        </p:spPr>
        <p:txBody>
          <a:bodyPr anchor="t">
            <a:normAutofit/>
          </a:bodyPr>
          <a:lstStyle>
            <a:lvl1pPr algn="l">
              <a:defRPr sz="2400" b="0" i="0" kern="1200" cap="none" baseline="0">
                <a:solidFill>
                  <a:srgbClr val="00A2B2"/>
                </a:solidFill>
                <a:latin typeface="Lucida Grande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6592" y="1509714"/>
            <a:ext cx="4048125" cy="1032730"/>
          </a:xfrm>
        </p:spPr>
        <p:txBody>
          <a:bodyPr wrap="square"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800" b="1" i="0" spc="-150" baseline="0">
                <a:solidFill>
                  <a:srgbClr val="00205B"/>
                </a:solidFill>
                <a:latin typeface="Lucida Grand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0689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446587" y="2858143"/>
            <a:ext cx="4048126" cy="1021556"/>
          </a:xfrm>
        </p:spPr>
        <p:txBody>
          <a:bodyPr anchor="t">
            <a:normAutofit/>
          </a:bodyPr>
          <a:lstStyle>
            <a:lvl1pPr algn="l">
              <a:defRPr sz="2400" b="0" i="0" kern="1200" cap="none" baseline="0">
                <a:solidFill>
                  <a:schemeClr val="bg1"/>
                </a:solidFill>
                <a:latin typeface="Lucida Grande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46592" y="1509714"/>
            <a:ext cx="4048125" cy="1032730"/>
          </a:xfrm>
        </p:spPr>
        <p:txBody>
          <a:bodyPr wrap="square" tIns="0" bIns="0" anchor="t" anchorCtr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800" b="1" i="0" spc="-150" baseline="0">
                <a:solidFill>
                  <a:schemeClr val="bg1"/>
                </a:solidFill>
                <a:latin typeface="Lucida Grand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segment 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1564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 rot="10800000">
            <a:off x="5987951" y="2412423"/>
            <a:ext cx="12594198" cy="6482158"/>
          </a:xfrm>
          <a:prstGeom prst="ellipse">
            <a:avLst/>
          </a:prstGeom>
          <a:solidFill>
            <a:srgbClr val="F1B434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 rot="10800000">
            <a:off x="-98981" y="4182465"/>
            <a:ext cx="12594198" cy="6482158"/>
          </a:xfrm>
          <a:prstGeom prst="ellipse">
            <a:avLst/>
          </a:prstGeom>
          <a:solidFill>
            <a:srgbClr val="26BCD7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8461"/>
            <a:ext cx="4038600" cy="2836161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8461"/>
            <a:ext cx="4038600" cy="2836161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75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 rot="10800000">
            <a:off x="5987951" y="2412423"/>
            <a:ext cx="12594198" cy="6482158"/>
          </a:xfrm>
          <a:prstGeom prst="ellipse">
            <a:avLst/>
          </a:prstGeom>
          <a:solidFill>
            <a:srgbClr val="F1B434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 rot="10800000">
            <a:off x="-98981" y="4182465"/>
            <a:ext cx="12594198" cy="6482158"/>
          </a:xfrm>
          <a:prstGeom prst="ellipse">
            <a:avLst/>
          </a:prstGeom>
          <a:solidFill>
            <a:srgbClr val="26BCD7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63292"/>
            <a:ext cx="4040188" cy="479822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1" spc="-150">
                <a:solidFill>
                  <a:srgbClr val="00A2B2"/>
                </a:solidFill>
                <a:latin typeface="Lucida Grande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11413"/>
            <a:ext cx="4040188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63292"/>
            <a:ext cx="4041775" cy="479822"/>
          </a:xfrm>
        </p:spPr>
        <p:txBody>
          <a:bodyPr lIns="0" tIns="0" rIns="0" bIns="0" anchor="t" anchorCtr="0"/>
          <a:lstStyle>
            <a:lvl1pPr marL="0" indent="0">
              <a:buNone/>
              <a:defRPr sz="2400" b="1" spc="-150">
                <a:solidFill>
                  <a:srgbClr val="00A2B2"/>
                </a:solidFill>
                <a:latin typeface="Lucida Grande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411413"/>
            <a:ext cx="4041775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7101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9395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 userDrawn="1"/>
        </p:nvSpPr>
        <p:spPr>
          <a:xfrm rot="10800000">
            <a:off x="5987951" y="2412423"/>
            <a:ext cx="12594198" cy="6482158"/>
          </a:xfrm>
          <a:prstGeom prst="ellipse">
            <a:avLst/>
          </a:prstGeom>
          <a:solidFill>
            <a:srgbClr val="F1B434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 rot="10800000">
            <a:off x="-98981" y="4182465"/>
            <a:ext cx="12594198" cy="6482158"/>
          </a:xfrm>
          <a:prstGeom prst="ellipse">
            <a:avLst/>
          </a:prstGeom>
          <a:solidFill>
            <a:srgbClr val="26BCD7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2538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 rot="10800000">
            <a:off x="5987951" y="2412423"/>
            <a:ext cx="12594198" cy="6482158"/>
          </a:xfrm>
          <a:prstGeom prst="ellipse">
            <a:avLst/>
          </a:prstGeom>
          <a:solidFill>
            <a:srgbClr val="F1B434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 rot="10800000">
            <a:off x="-98981" y="4182465"/>
            <a:ext cx="12594198" cy="6482158"/>
          </a:xfrm>
          <a:prstGeom prst="ellipse">
            <a:avLst/>
          </a:prstGeom>
          <a:solidFill>
            <a:srgbClr val="26BCD7">
              <a:alpha val="1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1509712"/>
            <a:ext cx="3008313" cy="612464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09714"/>
            <a:ext cx="5111750" cy="3084910"/>
          </a:xfrm>
        </p:spPr>
        <p:txBody>
          <a:bodyPr lIns="0" tIns="0" rIns="0" b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2293327"/>
            <a:ext cx="3008313" cy="230129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500" kern="1200" spc="-100" baseline="0">
                <a:solidFill>
                  <a:srgbClr val="00A2B2"/>
                </a:solidFill>
                <a:latin typeface="Lucida Grande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412463" y="4840313"/>
            <a:ext cx="50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14933B8-C1B0-4A46-A84B-980D4927F0E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1855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Users/chriskissam/Desktop/Current%20Work/In%20progress/CONE%20HEALTH/Brand%20Elements/CH%20Logos/1-Cone%20Health%20Logos-Tier%201/CH%20Logo-Horizontal/Logo/CH-Logo-Hrztl-rgb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14206"/>
            <a:ext cx="8229600" cy="541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9464"/>
            <a:ext cx="8229600" cy="2476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89154"/>
          </a:xfrm>
          <a:prstGeom prst="rect">
            <a:avLst/>
          </a:prstGeom>
          <a:solidFill>
            <a:srgbClr val="012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6" y="214844"/>
            <a:ext cx="15367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3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800" b="1" i="0" kern="1200" spc="-150">
          <a:solidFill>
            <a:srgbClr val="00205B"/>
          </a:solidFill>
          <a:latin typeface="Lucida Grand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file://localhost/Users/chriskissam/Desktop/GreenArch-WhiteBase1.png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inkstockPhotos-490582785-MedR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4" b="35001"/>
          <a:stretch/>
        </p:blipFill>
        <p:spPr>
          <a:xfrm>
            <a:off x="0" y="0"/>
            <a:ext cx="9144000" cy="2170113"/>
          </a:xfrm>
          <a:prstGeom prst="rect">
            <a:avLst/>
          </a:prstGeom>
        </p:spPr>
      </p:pic>
      <p:pic>
        <p:nvPicPr>
          <p:cNvPr id="20" name="GreenArch-WhiteBase1.png" descr="/Users/chriskissam/Desktop/GreenArch-WhiteBase1.png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3875"/>
            <a:ext cx="9144000" cy="576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9705"/>
            <a:ext cx="7772400" cy="738664"/>
          </a:xfrm>
        </p:spPr>
        <p:txBody>
          <a:bodyPr/>
          <a:lstStyle/>
          <a:p>
            <a:r>
              <a:rPr lang="en-US" sz="4800" dirty="0"/>
              <a:t>Nursing Student Orientation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Staff Education and Professional Development   </a:t>
            </a:r>
            <a:r>
              <a:rPr lang="en-US" sz="900" dirty="0"/>
              <a:t>7/26/2023 </a:t>
            </a:r>
            <a:r>
              <a:rPr lang="en-US" sz="900" dirty="0" err="1"/>
              <a:t>rwr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696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 Reminders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482"/>
            <a:ext cx="5681663" cy="326048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Assist Desk (IT Service Desk): 2-7242</a:t>
            </a:r>
          </a:p>
          <a:p>
            <a:r>
              <a:rPr lang="en-US" dirty="0"/>
              <a:t>Log off of computer/CHL when completed with work</a:t>
            </a:r>
          </a:p>
          <a:p>
            <a:r>
              <a:rPr lang="en-US" dirty="0"/>
              <a:t>Never share IDs or passwords with anyone</a:t>
            </a:r>
          </a:p>
          <a:p>
            <a:r>
              <a:rPr lang="en-US" dirty="0"/>
              <a:t>All CHL documentation and access is regularly audited – View patient information only if you have a direct patient care relationship</a:t>
            </a:r>
          </a:p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HI Trust security compliance</a:t>
            </a:r>
          </a:p>
          <a:p>
            <a:r>
              <a:rPr lang="en-US" dirty="0"/>
              <a:t>Cone Health employees will need a second account generated for student or faculty 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1" y="74369"/>
            <a:ext cx="3271838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0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Safety Zone Portal (SZP)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481"/>
            <a:ext cx="8229600" cy="3602463"/>
          </a:xfrm>
        </p:spPr>
        <p:txBody>
          <a:bodyPr>
            <a:normAutofit fontScale="92500" lnSpcReduction="2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Cone Health is committed to a “just culture” in which all team members feel free to openly communicate about reporting of adverse events, near misses, existence of hazardous conditions, and related opportunities for improvements.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Documentation Reminders</a:t>
            </a:r>
          </a:p>
          <a:p>
            <a:pPr lvl="1"/>
            <a:r>
              <a:rPr lang="en-US" dirty="0"/>
              <a:t>Document objectively in the EMR</a:t>
            </a:r>
          </a:p>
          <a:p>
            <a:pPr lvl="2"/>
            <a:r>
              <a:rPr lang="en-US" dirty="0"/>
              <a:t>Do NOT say SZP or incident report was filed</a:t>
            </a:r>
          </a:p>
          <a:p>
            <a:pPr lvl="1"/>
            <a:r>
              <a:rPr lang="en-US" dirty="0"/>
              <a:t>Document incident report in the SZP</a:t>
            </a:r>
          </a:p>
          <a:p>
            <a:pPr lvl="2"/>
            <a:r>
              <a:rPr lang="en-US" dirty="0"/>
              <a:t>Focus on objective details</a:t>
            </a:r>
          </a:p>
          <a:p>
            <a:pPr lvl="2"/>
            <a:r>
              <a:rPr lang="en-US" dirty="0"/>
              <a:t>Leave opinions and subjectivity out</a:t>
            </a:r>
          </a:p>
          <a:p>
            <a:pPr lvl="2"/>
            <a:r>
              <a:rPr lang="en-US" dirty="0"/>
              <a:t>When in doubt ask for help</a:t>
            </a:r>
          </a:p>
          <a:p>
            <a:pPr lvl="2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85556"/>
            <a:ext cx="5715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34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Ethics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482"/>
            <a:ext cx="3848100" cy="32604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Ethics Consult and Interpreter Requests are obtained through the office of Pastoral Care</a:t>
            </a:r>
          </a:p>
          <a:p>
            <a:r>
              <a:rPr lang="en-US" dirty="0"/>
              <a:t>Cone Health offers ethics consults for patients, families, medical staff, and ancillary staff involved in patient care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1355482"/>
            <a:ext cx="4456753" cy="297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90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4179E-C5AD-E45B-3DCC-3F6A62DB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4206"/>
            <a:ext cx="8229600" cy="541276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1200" dirty="0"/>
            </a:br>
            <a:r>
              <a:rPr lang="en-US" sz="3200" dirty="0"/>
              <a:t>Workplace Incivility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760F19-23CE-4557-92B4-3F92ACDAB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58461"/>
            <a:ext cx="4038600" cy="283616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•"/>
            </a:pPr>
            <a:r>
              <a:rPr lang="en-US" sz="1700" b="0" i="0">
                <a:effectLst/>
              </a:rPr>
              <a:t>Cone Health promotes a safe, cooperative, and professional healthcare environment free from intimidation, hostility, harassment, or violence.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•"/>
            </a:pPr>
            <a:endParaRPr lang="en-US" sz="1700"/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•"/>
            </a:pPr>
            <a:r>
              <a:rPr lang="en-US" sz="1700" b="0" i="0">
                <a:effectLst/>
              </a:rPr>
              <a:t>Harassment and other disruptive behaviors by anyone at Cone Health, which includes employees, affiliates, vendors, patients, and visitors, is strictly prohibited.</a:t>
            </a:r>
            <a:endParaRPr lang="en-US" sz="1700"/>
          </a:p>
        </p:txBody>
      </p:sp>
      <p:pic>
        <p:nvPicPr>
          <p:cNvPr id="1026" name="Picture 2" descr="Stop Workplace Bullying Stop Workplace Bullying workplace bullying stock pictures, royalty-free photos &amp; images">
            <a:extLst>
              <a:ext uri="{FF2B5EF4-FFF2-40B4-BE49-F238E27FC236}">
                <a16:creationId xmlns:a16="http://schemas.microsoft.com/office/drawing/2014/main" id="{6CA55B2F-1AAB-6CB6-AFF5-1989393FEF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1554" y="1758461"/>
            <a:ext cx="3871892" cy="283616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517009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Plain Language Emergency Codes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55482"/>
            <a:ext cx="8229600" cy="358041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Goal: transparency</a:t>
            </a:r>
          </a:p>
          <a:p>
            <a:r>
              <a:rPr lang="en-US" dirty="0"/>
              <a:t>In accordance with the American Hospitals Association</a:t>
            </a:r>
          </a:p>
          <a:p>
            <a:pPr lvl="1"/>
            <a:r>
              <a:rPr lang="en-US" dirty="0"/>
              <a:t>Goal of Standardization </a:t>
            </a:r>
            <a:r>
              <a:rPr lang="en-US" dirty="0">
                <a:sym typeface="Wingdings" panose="05000000000000000000" pitchFamily="2" charset="2"/>
              </a:rPr>
              <a:t> minimization of confusion or errors</a:t>
            </a:r>
          </a:p>
          <a:p>
            <a:r>
              <a:rPr lang="en-US" dirty="0">
                <a:sym typeface="Wingdings" panose="05000000000000000000" pitchFamily="2" charset="2"/>
              </a:rPr>
              <a:t>Medical Emergency (Code Blue) will typically be sent by pager</a:t>
            </a:r>
          </a:p>
          <a:p>
            <a:r>
              <a:rPr lang="en-US" dirty="0">
                <a:sym typeface="Wingdings" panose="05000000000000000000" pitchFamily="2" charset="2"/>
              </a:rPr>
              <a:t>Bomb Threats will be transmitted via radio to security officers</a:t>
            </a:r>
          </a:p>
          <a:p>
            <a:r>
              <a:rPr lang="en-US" dirty="0">
                <a:sym typeface="Wingdings" panose="05000000000000000000" pitchFamily="2" charset="2"/>
              </a:rPr>
              <a:t>Examples: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Fire Alarm: “Attention, Facility Alert, Fire Alarm, 5 North, Reference Pull Station”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Missing Child/Infant: “Attention, Security Alert, Missing Pediatric Patient, Male 2 year old, last seen room 618”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Weather: “Attention, Facility Alert, Tornado Warning, move away from all windows to interior portions of the building”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Mass Casualty: “Attention, Facility Alert, External Mass Casualty Incident, Emergency Department”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52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Rapid Response Team and Condition Help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55482"/>
            <a:ext cx="4629149" cy="28795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Rapid Response provides early and rapid intervention for patients outside the ICUs whose condition is deteriorating</a:t>
            </a:r>
          </a:p>
          <a:p>
            <a:r>
              <a:rPr lang="en-US" dirty="0"/>
              <a:t>Condition Help</a:t>
            </a:r>
          </a:p>
          <a:p>
            <a:pPr lvl="1"/>
            <a:r>
              <a:rPr lang="en-US" dirty="0"/>
              <a:t>Safety Net program for patient and families</a:t>
            </a:r>
          </a:p>
          <a:p>
            <a:pPr lvl="1"/>
            <a:r>
              <a:rPr lang="en-US" dirty="0"/>
              <a:t>Ability for patients and families to activate a call for help from any hospital phone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50" y="1598572"/>
            <a:ext cx="3617025" cy="239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1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Code STEMI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1346"/>
            <a:ext cx="8229600" cy="2476500"/>
          </a:xfrm>
        </p:spPr>
        <p:txBody>
          <a:bodyPr/>
          <a:lstStyle/>
          <a:p>
            <a:r>
              <a:rPr lang="en-US" dirty="0"/>
              <a:t>If any patient experiences the following signs/symptoms of a myocardial infarction/heart attack, call a Rapid Response!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25204715"/>
              </p:ext>
            </p:extLst>
          </p:nvPr>
        </p:nvGraphicFramePr>
        <p:xfrm>
          <a:off x="264459" y="2428658"/>
          <a:ext cx="8615082" cy="256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152" y="27960"/>
            <a:ext cx="1777847" cy="133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73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Code Stroke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482"/>
            <a:ext cx="3334871" cy="279517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u="sng" dirty="0"/>
              <a:t>Purpose of Code Stroke</a:t>
            </a:r>
            <a:r>
              <a:rPr lang="en-US" dirty="0"/>
              <a:t> “provide rapid, consistent assessment and initiation of time-appropriate treatment to adults (18 years and older) who present with sudden onset of stroke symptoms within 0-24 hours of last known well (LKW) time.”</a:t>
            </a:r>
          </a:p>
          <a:p>
            <a:pPr marL="0" indent="0">
              <a:buNone/>
            </a:pPr>
            <a:endParaRPr lang="en-US" b="1" u="sng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50132058"/>
              </p:ext>
            </p:extLst>
          </p:nvPr>
        </p:nvGraphicFramePr>
        <p:xfrm>
          <a:off x="4267201" y="215154"/>
          <a:ext cx="4778188" cy="4919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1129552" y="4353797"/>
            <a:ext cx="199016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u="sng" dirty="0"/>
              <a:t>Cone Health Policy</a:t>
            </a:r>
          </a:p>
          <a:p>
            <a:pPr algn="ctr"/>
            <a:r>
              <a:rPr lang="en-US" dirty="0"/>
              <a:t>PR-NSG-2001-12</a:t>
            </a:r>
          </a:p>
        </p:txBody>
      </p:sp>
    </p:spTree>
    <p:extLst>
      <p:ext uri="{BB962C8B-B14F-4D97-AF65-F5344CB8AC3E}">
        <p14:creationId xmlns:p14="http://schemas.microsoft.com/office/powerpoint/2010/main" val="2603687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Safe Patient Handling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482"/>
            <a:ext cx="8229600" cy="3420849"/>
          </a:xfrm>
        </p:spPr>
        <p:txBody>
          <a:bodyPr/>
          <a:lstStyle/>
          <a:p>
            <a:r>
              <a:rPr lang="en-US" dirty="0"/>
              <a:t>All patient transfer/lifting will be done safely and appropriately to protect the employee and patient from injury</a:t>
            </a:r>
          </a:p>
          <a:p>
            <a:r>
              <a:rPr lang="en-US" dirty="0"/>
              <a:t>Consult with nurse/CN/department leader(s) for guidance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336" y="2716465"/>
            <a:ext cx="5149664" cy="205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11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4933"/>
            <a:ext cx="8382000" cy="3598067"/>
          </a:xfrm>
        </p:spPr>
        <p:txBody>
          <a:bodyPr/>
          <a:lstStyle/>
          <a:p>
            <a:r>
              <a:rPr lang="en-US" dirty="0"/>
              <a:t>All isolated patients will require to have appropriate signage on doors</a:t>
            </a:r>
          </a:p>
          <a:p>
            <a:r>
              <a:rPr lang="en-US" dirty="0"/>
              <a:t>Students may be assigned to any patient that requires special masks.  (COVID/TB; </a:t>
            </a:r>
            <a:r>
              <a:rPr lang="en-US" dirty="0" err="1"/>
              <a:t>etc</a:t>
            </a:r>
            <a:r>
              <a:rPr lang="en-US" dirty="0"/>
              <a:t>)  This is each school(s) individual decision. </a:t>
            </a:r>
          </a:p>
          <a:p>
            <a:r>
              <a:rPr lang="en-US" dirty="0"/>
              <a:t>Students are required to be fit tested before beginning clinical in any facility at Cone Health.</a:t>
            </a:r>
          </a:p>
        </p:txBody>
      </p:sp>
    </p:spTree>
    <p:extLst>
      <p:ext uri="{BB962C8B-B14F-4D97-AF65-F5344CB8AC3E}">
        <p14:creationId xmlns:p14="http://schemas.microsoft.com/office/powerpoint/2010/main" val="3369822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14206"/>
            <a:ext cx="7991475" cy="5412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Multicampus Organization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96" y="2249175"/>
            <a:ext cx="2905162" cy="178673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36" y="3332357"/>
            <a:ext cx="2912533" cy="1376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40" y="2860332"/>
            <a:ext cx="3115623" cy="1912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4" y="1261145"/>
            <a:ext cx="4391025" cy="1280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62" y="1354859"/>
            <a:ext cx="2567730" cy="144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54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I-SBAR-Q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4933"/>
            <a:ext cx="8229600" cy="3261031"/>
          </a:xfrm>
        </p:spPr>
        <p:txBody>
          <a:bodyPr>
            <a:normAutofit/>
          </a:bodyPr>
          <a:lstStyle/>
          <a:p>
            <a:r>
              <a:rPr lang="en-US" dirty="0"/>
              <a:t>Framework for team members to effectively communicate information to one another</a:t>
            </a:r>
          </a:p>
          <a:p>
            <a:pPr marL="0" indent="0">
              <a:buNone/>
            </a:pPr>
            <a:r>
              <a:rPr lang="en-US" dirty="0"/>
              <a:t>I – Introduce </a:t>
            </a:r>
          </a:p>
          <a:p>
            <a:pPr marL="0" indent="0">
              <a:buNone/>
            </a:pPr>
            <a:r>
              <a:rPr lang="en-US" dirty="0"/>
              <a:t>S – Situation</a:t>
            </a:r>
            <a:br>
              <a:rPr lang="en-US" dirty="0"/>
            </a:br>
            <a:r>
              <a:rPr lang="en-US" dirty="0"/>
              <a:t>B – Background</a:t>
            </a:r>
            <a:br>
              <a:rPr lang="en-US" dirty="0"/>
            </a:br>
            <a:r>
              <a:rPr lang="en-US" dirty="0"/>
              <a:t>A – Assessment</a:t>
            </a:r>
            <a:br>
              <a:rPr lang="en-US" dirty="0"/>
            </a:br>
            <a:r>
              <a:rPr lang="en-US" dirty="0"/>
              <a:t>R – Recommendation </a:t>
            </a:r>
          </a:p>
          <a:p>
            <a:pPr marL="0" indent="0">
              <a:buNone/>
            </a:pPr>
            <a:r>
              <a:rPr lang="en-US" dirty="0"/>
              <a:t>Q – Questions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996" y="2447924"/>
            <a:ext cx="3486831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6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Guidelines for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8555"/>
            <a:ext cx="3552825" cy="2857409"/>
          </a:xfrm>
        </p:spPr>
        <p:txBody>
          <a:bodyPr/>
          <a:lstStyle/>
          <a:p>
            <a:r>
              <a:rPr lang="en-US" dirty="0"/>
              <a:t>Cell phones should be turned off and not in use in any clinical setting</a:t>
            </a:r>
          </a:p>
          <a:p>
            <a:r>
              <a:rPr lang="en-US" dirty="0"/>
              <a:t>Personal phone calls should be limited to emergencies only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Cell Phones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079" y="1508477"/>
            <a:ext cx="2417445" cy="33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31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Guidelines for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8555"/>
            <a:ext cx="5057775" cy="2857409"/>
          </a:xfrm>
        </p:spPr>
        <p:txBody>
          <a:bodyPr/>
          <a:lstStyle/>
          <a:p>
            <a:r>
              <a:rPr lang="en-US" dirty="0"/>
              <a:t>Storage is limited</a:t>
            </a:r>
          </a:p>
          <a:p>
            <a:r>
              <a:rPr lang="en-US" dirty="0"/>
              <a:t>Valuables cannot be secured</a:t>
            </a:r>
          </a:p>
          <a:p>
            <a:r>
              <a:rPr lang="en-US" dirty="0"/>
              <a:t>Use Cone Health’s educational resources found on our intranet and within the medication administration record (MAR)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Personal Belongings and Valuables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6072"/>
          <a:stretch/>
        </p:blipFill>
        <p:spPr>
          <a:xfrm>
            <a:off x="5514975" y="1934722"/>
            <a:ext cx="35052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88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Guidelines for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8555"/>
            <a:ext cx="8229600" cy="2857409"/>
          </a:xfrm>
        </p:spPr>
        <p:txBody>
          <a:bodyPr>
            <a:normAutofit fontScale="92500"/>
          </a:bodyPr>
          <a:lstStyle/>
          <a:p>
            <a:r>
              <a:rPr lang="en-US" dirty="0"/>
              <a:t>Do not post on social media regarding any experiences at Cone Health.</a:t>
            </a:r>
          </a:p>
          <a:p>
            <a:r>
              <a:rPr lang="en-US" dirty="0"/>
              <a:t>No discussions about patients or clinical experiences should take place in any public area at any time</a:t>
            </a:r>
          </a:p>
          <a:p>
            <a:r>
              <a:rPr lang="en-US" dirty="0"/>
              <a:t>No printing of any materials that contain PHI</a:t>
            </a:r>
          </a:p>
          <a:p>
            <a:r>
              <a:rPr lang="en-US" dirty="0"/>
              <a:t>All PHI must be discarded in PHI waste containers (PHI Shred Bins)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No PHI should ever be thrown away in regular trash containers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Patient Privacy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275" y="0"/>
            <a:ext cx="2752725" cy="13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06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8175"/>
            <a:ext cx="8229600" cy="717307"/>
          </a:xfrm>
        </p:spPr>
        <p:txBody>
          <a:bodyPr>
            <a:normAutofit/>
          </a:bodyPr>
          <a:lstStyle/>
          <a:p>
            <a:r>
              <a:rPr lang="en-US" dirty="0"/>
              <a:t>Parking Assignments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0539067"/>
              </p:ext>
            </p:extLst>
          </p:nvPr>
        </p:nvGraphicFramePr>
        <p:xfrm>
          <a:off x="457200" y="1228725"/>
          <a:ext cx="8314660" cy="3914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6092">
                  <a:extLst>
                    <a:ext uri="{9D8B030D-6E8A-4147-A177-3AD203B41FA5}">
                      <a16:colId xmlns:a16="http://schemas.microsoft.com/office/drawing/2014/main" val="1732484046"/>
                    </a:ext>
                  </a:extLst>
                </a:gridCol>
                <a:gridCol w="4788568">
                  <a:extLst>
                    <a:ext uri="{9D8B030D-6E8A-4147-A177-3AD203B41FA5}">
                      <a16:colId xmlns:a16="http://schemas.microsoft.com/office/drawing/2014/main" val="2330844879"/>
                    </a:ext>
                  </a:extLst>
                </a:gridCol>
              </a:tblGrid>
              <a:tr h="39868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Campus/Site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Instructor/Student Parking 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129456"/>
                  </a:ext>
                </a:extLst>
              </a:tr>
              <a:tr h="68814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Moses H. Cone Memorial</a:t>
                      </a:r>
                      <a:r>
                        <a:rPr lang="en-US" b="1" baseline="0" dirty="0"/>
                        <a:t> Hospital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Visitor</a:t>
                      </a:r>
                      <a:r>
                        <a:rPr lang="en-US" baseline="0" dirty="0"/>
                        <a:t> Garage (accessed from N. Church St)</a:t>
                      </a:r>
                    </a:p>
                    <a:p>
                      <a:r>
                        <a:rPr lang="en-US" baseline="0" dirty="0"/>
                        <a:t>Level 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228682"/>
                  </a:ext>
                </a:extLst>
              </a:tr>
              <a:tr h="68814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Wesley Long Hospital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Employee Parking Lot corner of (N. Elam Ave &amp; Friendly Ave)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182818"/>
                  </a:ext>
                </a:extLst>
              </a:tr>
              <a:tr h="65429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Women’s</a:t>
                      </a:r>
                      <a:r>
                        <a:rPr lang="en-US" b="1" baseline="0" dirty="0"/>
                        <a:t> &amp; Children’s Center (Cone campus)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Visitor</a:t>
                      </a:r>
                      <a:r>
                        <a:rPr lang="en-US" baseline="0" dirty="0"/>
                        <a:t> Garage (accessed from N. Church St)</a:t>
                      </a:r>
                    </a:p>
                    <a:p>
                      <a:r>
                        <a:rPr lang="en-US" baseline="0" dirty="0"/>
                        <a:t>Level 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975989"/>
                  </a:ext>
                </a:extLst>
              </a:tr>
              <a:tr h="39868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Annie</a:t>
                      </a:r>
                      <a:r>
                        <a:rPr lang="en-US" b="1" baseline="0" dirty="0"/>
                        <a:t> Penn Hospital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Employee Parking Lot</a:t>
                      </a:r>
                      <a:r>
                        <a:rPr lang="en-US" baseline="0" dirty="0"/>
                        <a:t> (next to S. Main Street exit)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501573"/>
                  </a:ext>
                </a:extLst>
              </a:tr>
              <a:tr h="68814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Behavioral Health Hospital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Upper Middle</a:t>
                      </a:r>
                      <a:r>
                        <a:rPr lang="en-US" baseline="0" dirty="0"/>
                        <a:t> Lot</a:t>
                      </a:r>
                    </a:p>
                    <a:p>
                      <a:r>
                        <a:rPr lang="en-US" baseline="0" dirty="0"/>
                        <a:t>Left Parking Lot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10866"/>
                  </a:ext>
                </a:extLst>
              </a:tr>
              <a:tr h="39868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Alamance Regional Medical Center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Lot (S is for students &amp; staff)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365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696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255"/>
            <a:ext cx="8229600" cy="541276"/>
          </a:xfrm>
        </p:spPr>
        <p:txBody>
          <a:bodyPr>
            <a:normAutofit fontScale="90000"/>
          </a:bodyPr>
          <a:lstStyle/>
          <a:p>
            <a:r>
              <a:rPr lang="en-US" dirty="0"/>
              <a:t>Cone Health Strategic Plan</a:t>
            </a:r>
          </a:p>
        </p:txBody>
      </p:sp>
      <p:pic>
        <p:nvPicPr>
          <p:cNvPr id="11" name="Content Placeholder 10"/>
          <p:cNvPicPr>
            <a:picLocks noGrp="1"/>
          </p:cNvPicPr>
          <p:nvPr>
            <p:ph idx="1"/>
          </p:nvPr>
        </p:nvPicPr>
        <p:blipFill rotWithShape="1">
          <a:blip r:embed="rId3"/>
          <a:srcRect l="56019" t="17806" r="6944" b="12965"/>
          <a:stretch/>
        </p:blipFill>
        <p:spPr bwMode="auto">
          <a:xfrm>
            <a:off x="681134" y="1187531"/>
            <a:ext cx="7781731" cy="3788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4413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iCARE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iCare Logo-Text Lin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493" y="1758555"/>
            <a:ext cx="5937013" cy="246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721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AIDET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97003874"/>
              </p:ext>
            </p:extLst>
          </p:nvPr>
        </p:nvGraphicFramePr>
        <p:xfrm>
          <a:off x="2519266" y="490077"/>
          <a:ext cx="4805266" cy="4655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8732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Partnering with the Patient for Exceptional Care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Hourly Rounding with a Purpose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363894" y="1936285"/>
            <a:ext cx="8322907" cy="3074254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Use warm acknowledgement to reduce anxiety</a:t>
            </a:r>
          </a:p>
          <a:p>
            <a:pPr>
              <a:defRPr/>
            </a:pPr>
            <a:r>
              <a:rPr lang="en-US" dirty="0"/>
              <a:t>Perform scheduled tasks</a:t>
            </a:r>
          </a:p>
          <a:p>
            <a:pPr>
              <a:defRPr/>
            </a:pPr>
            <a:r>
              <a:rPr lang="en-US" dirty="0"/>
              <a:t>Address the 3 Ps (Pain, </a:t>
            </a:r>
            <a:r>
              <a:rPr lang="en-US" dirty="0" err="1"/>
              <a:t>Potty</a:t>
            </a:r>
            <a:r>
              <a:rPr lang="en-US" dirty="0"/>
              <a:t>, Positioning)</a:t>
            </a:r>
          </a:p>
          <a:p>
            <a:pPr>
              <a:defRPr/>
            </a:pPr>
            <a:r>
              <a:rPr lang="en-US" dirty="0"/>
              <a:t>Assess additional comfort needs</a:t>
            </a:r>
          </a:p>
          <a:p>
            <a:pPr>
              <a:defRPr/>
            </a:pPr>
            <a:r>
              <a:rPr lang="en-US" dirty="0"/>
              <a:t>Conduct an environmental assessment of the room</a:t>
            </a:r>
          </a:p>
          <a:p>
            <a:pPr>
              <a:defRPr/>
            </a:pPr>
            <a:r>
              <a:rPr lang="en-US" dirty="0"/>
              <a:t>Prior to leaving the room, ask, “Is there anything else I can do for you?”</a:t>
            </a:r>
          </a:p>
          <a:p>
            <a:pPr>
              <a:defRPr/>
            </a:pPr>
            <a:r>
              <a:rPr lang="en-US" dirty="0"/>
              <a:t>Tell each patient when you will be back</a:t>
            </a:r>
          </a:p>
          <a:p>
            <a:pPr>
              <a:defRPr/>
            </a:pPr>
            <a:r>
              <a:rPr lang="en-US" dirty="0"/>
              <a:t>Document the round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757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Handwashing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55482"/>
            <a:ext cx="4534678" cy="24765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#1 way to prevent HAIs</a:t>
            </a:r>
          </a:p>
          <a:p>
            <a:r>
              <a:rPr lang="en-US" dirty="0"/>
              <a:t>Every time you cross the threshold!</a:t>
            </a:r>
          </a:p>
          <a:p>
            <a:r>
              <a:rPr lang="en-US" dirty="0"/>
              <a:t>Per the World Health Organization (WHO)</a:t>
            </a:r>
          </a:p>
          <a:p>
            <a:pPr lvl="1"/>
            <a:r>
              <a:rPr lang="en-US" dirty="0"/>
              <a:t>Clean your hands regularly.</a:t>
            </a:r>
          </a:p>
          <a:p>
            <a:pPr lvl="1"/>
            <a:r>
              <a:rPr lang="en-US" dirty="0"/>
              <a:t>Wash your hands with soap and water, and dry them thoroughly.</a:t>
            </a:r>
          </a:p>
          <a:p>
            <a:pPr lvl="1"/>
            <a:r>
              <a:rPr lang="en-US" dirty="0"/>
              <a:t>Use alcohol-based </a:t>
            </a:r>
            <a:r>
              <a:rPr lang="en-US" dirty="0" err="1"/>
              <a:t>handrub</a:t>
            </a:r>
            <a:r>
              <a:rPr lang="en-US" dirty="0"/>
              <a:t> if you don’t have immediate access to soap and water.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ow to handw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165" y="85141"/>
            <a:ext cx="3592635" cy="505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65314" y="489709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https://www.who.int/gpsc/clean_hands_protection/en/</a:t>
            </a:r>
          </a:p>
        </p:txBody>
      </p:sp>
    </p:spTree>
    <p:extLst>
      <p:ext uri="{BB962C8B-B14F-4D97-AF65-F5344CB8AC3E}">
        <p14:creationId xmlns:p14="http://schemas.microsoft.com/office/powerpoint/2010/main" val="351855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Falls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5140"/>
            <a:ext cx="8229600" cy="326048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Interventions are based off of falls risk assessment</a:t>
            </a:r>
          </a:p>
          <a:p>
            <a:r>
              <a:rPr lang="en-US" dirty="0"/>
              <a:t>Example Interventions</a:t>
            </a:r>
          </a:p>
          <a:p>
            <a:pPr lvl="1"/>
            <a:r>
              <a:rPr lang="en-US" dirty="0"/>
              <a:t>Patient Safety Plan</a:t>
            </a:r>
          </a:p>
          <a:p>
            <a:pPr lvl="1"/>
            <a:r>
              <a:rPr lang="en-US" dirty="0"/>
              <a:t>Hourly Rounding</a:t>
            </a:r>
          </a:p>
          <a:p>
            <a:pPr lvl="1"/>
            <a:r>
              <a:rPr lang="en-US" dirty="0"/>
              <a:t>Universal Precautions</a:t>
            </a:r>
          </a:p>
          <a:p>
            <a:pPr lvl="1"/>
            <a:r>
              <a:rPr lang="en-US" dirty="0"/>
              <a:t>“Call, Don’t Fall” sign in room</a:t>
            </a:r>
          </a:p>
          <a:p>
            <a:pPr lvl="1"/>
            <a:r>
              <a:rPr lang="en-US" dirty="0"/>
              <a:t>Yellow Fall Risk Armband</a:t>
            </a:r>
          </a:p>
          <a:p>
            <a:pPr lvl="1"/>
            <a:r>
              <a:rPr lang="en-US" dirty="0"/>
              <a:t>Fall Risk Signage for staff</a:t>
            </a:r>
          </a:p>
          <a:p>
            <a:pPr lvl="1"/>
            <a:r>
              <a:rPr lang="en-US" dirty="0"/>
              <a:t>Bed Alarm/Chair Alarm</a:t>
            </a:r>
          </a:p>
          <a:p>
            <a:pPr lvl="1"/>
            <a:r>
              <a:rPr lang="en-US" dirty="0"/>
              <a:t>Patient Door Open</a:t>
            </a:r>
          </a:p>
          <a:p>
            <a:pPr lvl="1"/>
            <a:r>
              <a:rPr lang="en-US" dirty="0"/>
              <a:t>Yellow Socks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37315" y="2811519"/>
            <a:ext cx="404948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Johns Hopkins Fall Risk Assessment Tool</a:t>
            </a:r>
          </a:p>
          <a:p>
            <a:pPr algn="ctr"/>
            <a:r>
              <a:rPr lang="en-US" dirty="0"/>
              <a:t>Low Risk: 0-5 Points</a:t>
            </a:r>
          </a:p>
          <a:p>
            <a:pPr algn="ctr"/>
            <a:r>
              <a:rPr lang="en-US" dirty="0"/>
              <a:t>Moderate Risk: 6-13 Points</a:t>
            </a:r>
          </a:p>
          <a:p>
            <a:pPr algn="ctr"/>
            <a:r>
              <a:rPr lang="en-US" dirty="0"/>
              <a:t>High Risk: &gt;13 Points</a:t>
            </a:r>
          </a:p>
        </p:txBody>
      </p:sp>
    </p:spTree>
    <p:extLst>
      <p:ext uri="{BB962C8B-B14F-4D97-AF65-F5344CB8AC3E}">
        <p14:creationId xmlns:p14="http://schemas.microsoft.com/office/powerpoint/2010/main" val="2868017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Cone Health and HIPAA/Privacy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1978"/>
            <a:ext cx="8229600" cy="24765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 printing of the medical record</a:t>
            </a:r>
          </a:p>
          <a:p>
            <a:r>
              <a:rPr lang="en-US" dirty="0"/>
              <a:t>All PHI must be discarded in the approved confidential waste bins prior to leaving a nursing unit</a:t>
            </a:r>
          </a:p>
          <a:p>
            <a:r>
              <a:rPr lang="en-US" dirty="0"/>
              <a:t>If any breach in patient privacy occurs, immediately notify charge nurse – Safety Zone Portal Incident Report will need to be filed</a:t>
            </a:r>
          </a:p>
          <a:p>
            <a:r>
              <a:rPr lang="en-US" dirty="0"/>
              <a:t>Privacy Flags</a:t>
            </a:r>
          </a:p>
          <a:p>
            <a:pPr lvl="1"/>
            <a:r>
              <a:rPr lang="en-US" dirty="0"/>
              <a:t>Patient is not part of the “public census”</a:t>
            </a:r>
          </a:p>
          <a:p>
            <a:pPr lvl="1"/>
            <a:r>
              <a:rPr lang="en-US" dirty="0"/>
              <a:t>If someone were to call about a patient with a privacy flag in their chart: deny that the patient is admitted to the facility.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20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0a3f721-6f03-4fea-8049-c39ae8cf7e1e">4Z2QUP6UDNEE-1474915902-11</_dlc_DocId>
    <_dlc_DocIdUrl xmlns="30a3f721-6f03-4fea-8049-c39ae8cf7e1e">
      <Url>https://conehealth.sharepoint.com/sites/cone-connects/news-info/marketing/_layouts/15/DocIdRedir.aspx?ID=4Z2QUP6UDNEE-1474915902-11</Url>
      <Description>4Z2QUP6UDNEE-1474915902-11</Description>
    </_dlc_DocIdUrl>
    <Category xmlns="640c661e-8eb7-4b0f-a7fb-de4931dd672c">Branded Template</Category>
    <PublishingExpirationDate xmlns="http://schemas.microsoft.com/sharepoint/v3" xsi:nil="true"/>
    <PublishingStartDate xmlns="http://schemas.microsoft.com/sharepoint/v3" xsi:nil="true"/>
    <SharedWithUsers xmlns="30a3f721-6f03-4fea-8049-c39ae8cf7e1e">
      <UserInfo>
        <DisplayName>Russell, Milagros</DisplayName>
        <AccountId>89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383A5D5B07C740BE1C89DD4789BDEA" ma:contentTypeVersion="11" ma:contentTypeDescription="Create a new document." ma:contentTypeScope="" ma:versionID="fcb8e245e8566f49166d75a6371d9630">
  <xsd:schema xmlns:xsd="http://www.w3.org/2001/XMLSchema" xmlns:xs="http://www.w3.org/2001/XMLSchema" xmlns:p="http://schemas.microsoft.com/office/2006/metadata/properties" xmlns:ns1="http://schemas.microsoft.com/sharepoint/v3" xmlns:ns2="640c661e-8eb7-4b0f-a7fb-de4931dd672c" xmlns:ns3="30a3f721-6f03-4fea-8049-c39ae8cf7e1e" xmlns:ns4="43ba3347-34e7-47e1-bd27-2961dc6a9fe7" targetNamespace="http://schemas.microsoft.com/office/2006/metadata/properties" ma:root="true" ma:fieldsID="846f5e7fb91156d24c46187c5595e01f" ns1:_="" ns2:_="" ns3:_="" ns4:_="">
    <xsd:import namespace="http://schemas.microsoft.com/sharepoint/v3"/>
    <xsd:import namespace="640c661e-8eb7-4b0f-a7fb-de4931dd672c"/>
    <xsd:import namespace="30a3f721-6f03-4fea-8049-c39ae8cf7e1e"/>
    <xsd:import namespace="43ba3347-34e7-47e1-bd27-2961dc6a9fe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ategory" minOccurs="0"/>
                <xsd:element ref="ns3:_dlc_DocId" minOccurs="0"/>
                <xsd:element ref="ns3:_dlc_DocIdUrl" minOccurs="0"/>
                <xsd:element ref="ns3:_dlc_DocIdPersistId" minOccurs="0"/>
                <xsd:element ref="ns3:SharedWithUsers" minOccurs="0"/>
                <xsd:element ref="ns3:SharedWithDetails" minOccurs="0"/>
                <xsd:element ref="ns4:LastSharedByUser" minOccurs="0"/>
                <xsd:element ref="ns4:LastSharedByTime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0c661e-8eb7-4b0f-a7fb-de4931dd672c" elementFormDefault="qualified">
    <xsd:import namespace="http://schemas.microsoft.com/office/2006/documentManagement/types"/>
    <xsd:import namespace="http://schemas.microsoft.com/office/infopath/2007/PartnerControls"/>
    <xsd:element name="Category" ma:index="6" nillable="true" ma:displayName="Category" ma:default="Branded Template" ma:format="Dropdown" ma:internalName="Category" ma:readOnly="false">
      <xsd:simpleType>
        <xsd:restriction base="dms:Choice">
          <xsd:enumeration value="Branded Template"/>
          <xsd:enumeration value="Other Document"/>
        </xsd:restriction>
      </xsd:simpleType>
    </xsd:element>
    <xsd:element name="MediaServiceMetadata" ma:index="1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a3f721-6f03-4fea-8049-c39ae8cf7e1e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4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ba3347-34e7-47e1-bd27-2961dc6a9fe7" elementFormDefault="qualified">
    <xsd:import namespace="http://schemas.microsoft.com/office/2006/documentManagement/types"/>
    <xsd:import namespace="http://schemas.microsoft.com/office/infopath/2007/PartnerControls"/>
    <xsd:element name="LastSharedByUser" ma:index="16" nillable="true" ma:displayName="Last Shared By User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7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CFEE62-5783-4F67-B572-0AF7A9CE6A88}">
  <ds:schemaRefs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43ba3347-34e7-47e1-bd27-2961dc6a9fe7"/>
    <ds:schemaRef ds:uri="http://purl.org/dc/terms/"/>
    <ds:schemaRef ds:uri="30a3f721-6f03-4fea-8049-c39ae8cf7e1e"/>
    <ds:schemaRef ds:uri="640c661e-8eb7-4b0f-a7fb-de4931dd672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88DF679-7447-415C-9C28-E818ABDCE0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40c661e-8eb7-4b0f-a7fb-de4931dd672c"/>
    <ds:schemaRef ds:uri="30a3f721-6f03-4fea-8049-c39ae8cf7e1e"/>
    <ds:schemaRef ds:uri="43ba3347-34e7-47e1-bd27-2961dc6a9f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805984-3BBA-4602-9C17-B2C83E63AB9B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2D1A312-DE0C-4E25-A78E-8335BC6E4E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3986</TotalTime>
  <Words>1887</Words>
  <Application>Microsoft Office PowerPoint</Application>
  <PresentationFormat>On-screen Show (16:9)</PresentationFormat>
  <Paragraphs>278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Gill Sans MT</vt:lpstr>
      <vt:lpstr>Lucida Grande</vt:lpstr>
      <vt:lpstr>Times New Roman</vt:lpstr>
      <vt:lpstr>Wingdings</vt:lpstr>
      <vt:lpstr>Office Theme</vt:lpstr>
      <vt:lpstr>Nursing Student Orientation</vt:lpstr>
      <vt:lpstr>Multicampus Organization</vt:lpstr>
      <vt:lpstr>Cone Health Strategic Plan</vt:lpstr>
      <vt:lpstr>iCARE</vt:lpstr>
      <vt:lpstr>AIDET</vt:lpstr>
      <vt:lpstr>Partnering with the Patient for Exceptional Care</vt:lpstr>
      <vt:lpstr>Handwashing</vt:lpstr>
      <vt:lpstr>Falls Prevention</vt:lpstr>
      <vt:lpstr>Cone Health and HIPAA/Privacy</vt:lpstr>
      <vt:lpstr>IT Reminders</vt:lpstr>
      <vt:lpstr>Safety Zone Portal (SZP)</vt:lpstr>
      <vt:lpstr>Ethics</vt:lpstr>
      <vt:lpstr> Workplace Incivility </vt:lpstr>
      <vt:lpstr>Plain Language Emergency Codes</vt:lpstr>
      <vt:lpstr>Rapid Response Team and Condition Help</vt:lpstr>
      <vt:lpstr>Code STEMI</vt:lpstr>
      <vt:lpstr>Code Stroke</vt:lpstr>
      <vt:lpstr>Safe Patient Handling</vt:lpstr>
      <vt:lpstr>Isolation</vt:lpstr>
      <vt:lpstr>I-SBAR-Q</vt:lpstr>
      <vt:lpstr>General Guidelines for Students</vt:lpstr>
      <vt:lpstr>General Guidelines for Students</vt:lpstr>
      <vt:lpstr>General Guidelines for Students</vt:lpstr>
      <vt:lpstr>Parking Assignments</vt:lpstr>
    </vt:vector>
  </TitlesOfParts>
  <Company>Kissam Creative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Kissam</dc:creator>
  <cp:lastModifiedBy>Rogers, Ruthie</cp:lastModifiedBy>
  <cp:revision>66</cp:revision>
  <dcterms:created xsi:type="dcterms:W3CDTF">2017-09-28T18:10:27Z</dcterms:created>
  <dcterms:modified xsi:type="dcterms:W3CDTF">2023-07-26T19:36:48Z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0x01010093383A5D5B07C740BE1C89DD4789BDEA</vt:lpwstr>
  </property>
  <property fmtid="{D5CDD505-2E9C-101B-9397-08002B2CF9AE}" pid="3" name="_dlc_DocIdItemGuid">
    <vt:lpwstr>7776f2ff-8659-4737-bd2e-f1f49ad74e4d</vt:lpwstr>
  </property>
</Properties>
</file>